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65E4A6-E6D7-4B36-914A-E8CDD04033C8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es-MX"/>
        </a:p>
      </dgm:t>
    </dgm:pt>
    <dgm:pt modelId="{A6BDAA02-B555-488F-B3AD-AFA2FE6D63EB}">
      <dgm:prSet/>
      <dgm:spPr/>
      <dgm:t>
        <a:bodyPr/>
        <a:lstStyle/>
        <a:p>
          <a:pPr rtl="0"/>
          <a:r>
            <a:rPr lang="es-MX" smtClean="0"/>
            <a:t>El derecho humano a la no discriminación es incompatible con sociedades autocráticas (autoritarismo, totalitarismo, dictaduras).</a:t>
          </a:r>
          <a:endParaRPr lang="es-MX"/>
        </a:p>
      </dgm:t>
    </dgm:pt>
    <dgm:pt modelId="{0ADD136A-528D-46CD-A2D9-C5C44FDEB37E}" type="parTrans" cxnId="{8B43E618-B3E8-4B57-B03D-462AAE66764F}">
      <dgm:prSet/>
      <dgm:spPr/>
      <dgm:t>
        <a:bodyPr/>
        <a:lstStyle/>
        <a:p>
          <a:endParaRPr lang="es-MX"/>
        </a:p>
      </dgm:t>
    </dgm:pt>
    <dgm:pt modelId="{C2A3B243-D8C8-4AE3-BB0C-BB4A6474EC0E}" type="sibTrans" cxnId="{8B43E618-B3E8-4B57-B03D-462AAE66764F}">
      <dgm:prSet/>
      <dgm:spPr/>
      <dgm:t>
        <a:bodyPr/>
        <a:lstStyle/>
        <a:p>
          <a:endParaRPr lang="es-MX"/>
        </a:p>
      </dgm:t>
    </dgm:pt>
    <dgm:pt modelId="{A17B4354-8BA5-41D8-99ED-1822DA81D102}">
      <dgm:prSet/>
      <dgm:spPr/>
      <dgm:t>
        <a:bodyPr/>
        <a:lstStyle/>
        <a:p>
          <a:pPr rtl="0"/>
          <a:r>
            <a:rPr lang="es-MX" smtClean="0"/>
            <a:t>Exige la concurrencia de los principios de soberanía popular y derechos individuales.</a:t>
          </a:r>
          <a:endParaRPr lang="es-MX"/>
        </a:p>
      </dgm:t>
    </dgm:pt>
    <dgm:pt modelId="{486A5B3D-508C-4EC2-9299-7051B00E6B7F}" type="parTrans" cxnId="{463AE952-13FE-4511-A7A4-9DF996018DE8}">
      <dgm:prSet/>
      <dgm:spPr/>
      <dgm:t>
        <a:bodyPr/>
        <a:lstStyle/>
        <a:p>
          <a:endParaRPr lang="es-MX"/>
        </a:p>
      </dgm:t>
    </dgm:pt>
    <dgm:pt modelId="{E7C07E6C-CA76-4948-BEEA-AAFA60820F8A}" type="sibTrans" cxnId="{463AE952-13FE-4511-A7A4-9DF996018DE8}">
      <dgm:prSet/>
      <dgm:spPr/>
      <dgm:t>
        <a:bodyPr/>
        <a:lstStyle/>
        <a:p>
          <a:endParaRPr lang="es-MX"/>
        </a:p>
      </dgm:t>
    </dgm:pt>
    <dgm:pt modelId="{DBB31FDD-B6B8-4CD9-908C-3A7901471AED}">
      <dgm:prSet/>
      <dgm:spPr/>
      <dgm:t>
        <a:bodyPr/>
        <a:lstStyle/>
        <a:p>
          <a:pPr rtl="0"/>
          <a:r>
            <a:rPr lang="es-MX" smtClean="0"/>
            <a:t>La igualdad de trato es una forma de igualdad democrático-constitucional.</a:t>
          </a:r>
          <a:endParaRPr lang="es-MX"/>
        </a:p>
      </dgm:t>
    </dgm:pt>
    <dgm:pt modelId="{B379B1EA-58AA-4B81-8381-926BE6A2DB73}" type="parTrans" cxnId="{3E0AD6AC-14A4-4693-9763-3FD35F0A5F3D}">
      <dgm:prSet/>
      <dgm:spPr/>
      <dgm:t>
        <a:bodyPr/>
        <a:lstStyle/>
        <a:p>
          <a:endParaRPr lang="es-MX"/>
        </a:p>
      </dgm:t>
    </dgm:pt>
    <dgm:pt modelId="{E52F3668-AE26-4304-AFA7-92FA6A61C8D2}" type="sibTrans" cxnId="{3E0AD6AC-14A4-4693-9763-3FD35F0A5F3D}">
      <dgm:prSet/>
      <dgm:spPr/>
      <dgm:t>
        <a:bodyPr/>
        <a:lstStyle/>
        <a:p>
          <a:endParaRPr lang="es-MX"/>
        </a:p>
      </dgm:t>
    </dgm:pt>
    <dgm:pt modelId="{1FD6788B-E86B-4C8A-AACC-2AB2BFF3FABC}" type="pres">
      <dgm:prSet presAssocID="{6465E4A6-E6D7-4B36-914A-E8CDD04033C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BE6942C0-0929-4FEB-856A-032981180EF9}" type="pres">
      <dgm:prSet presAssocID="{A6BDAA02-B555-488F-B3AD-AFA2FE6D63E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E545CD5-59E5-4F8F-A776-3F8127DD3B02}" type="pres">
      <dgm:prSet presAssocID="{C2A3B243-D8C8-4AE3-BB0C-BB4A6474EC0E}" presName="spacer" presStyleCnt="0"/>
      <dgm:spPr/>
    </dgm:pt>
    <dgm:pt modelId="{3244AECB-62F9-4578-86AD-3A17938E6355}" type="pres">
      <dgm:prSet presAssocID="{A17B4354-8BA5-41D8-99ED-1822DA81D10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0364E71-03FF-4C26-9886-4AA645734D9D}" type="pres">
      <dgm:prSet presAssocID="{E7C07E6C-CA76-4948-BEEA-AAFA60820F8A}" presName="spacer" presStyleCnt="0"/>
      <dgm:spPr/>
    </dgm:pt>
    <dgm:pt modelId="{69BA27FC-118F-4B19-9808-B2E4CCB0CA88}" type="pres">
      <dgm:prSet presAssocID="{DBB31FDD-B6B8-4CD9-908C-3A7901471AED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6A4A1B6-2CB1-4444-8D83-5D9E0E12BD2A}" type="presOf" srcId="{DBB31FDD-B6B8-4CD9-908C-3A7901471AED}" destId="{69BA27FC-118F-4B19-9808-B2E4CCB0CA88}" srcOrd="0" destOrd="0" presId="urn:microsoft.com/office/officeart/2005/8/layout/vList2"/>
    <dgm:cxn modelId="{D15255D3-CC24-46F9-B737-B2CB9B069190}" type="presOf" srcId="{6465E4A6-E6D7-4B36-914A-E8CDD04033C8}" destId="{1FD6788B-E86B-4C8A-AACC-2AB2BFF3FABC}" srcOrd="0" destOrd="0" presId="urn:microsoft.com/office/officeart/2005/8/layout/vList2"/>
    <dgm:cxn modelId="{463AE952-13FE-4511-A7A4-9DF996018DE8}" srcId="{6465E4A6-E6D7-4B36-914A-E8CDD04033C8}" destId="{A17B4354-8BA5-41D8-99ED-1822DA81D102}" srcOrd="1" destOrd="0" parTransId="{486A5B3D-508C-4EC2-9299-7051B00E6B7F}" sibTransId="{E7C07E6C-CA76-4948-BEEA-AAFA60820F8A}"/>
    <dgm:cxn modelId="{3E0AD6AC-14A4-4693-9763-3FD35F0A5F3D}" srcId="{6465E4A6-E6D7-4B36-914A-E8CDD04033C8}" destId="{DBB31FDD-B6B8-4CD9-908C-3A7901471AED}" srcOrd="2" destOrd="0" parTransId="{B379B1EA-58AA-4B81-8381-926BE6A2DB73}" sibTransId="{E52F3668-AE26-4304-AFA7-92FA6A61C8D2}"/>
    <dgm:cxn modelId="{A7A4C05C-E1EE-41B8-B95D-ABF1320DED5C}" type="presOf" srcId="{A6BDAA02-B555-488F-B3AD-AFA2FE6D63EB}" destId="{BE6942C0-0929-4FEB-856A-032981180EF9}" srcOrd="0" destOrd="0" presId="urn:microsoft.com/office/officeart/2005/8/layout/vList2"/>
    <dgm:cxn modelId="{D8F5B216-7886-477E-9DAC-2BBDF096F566}" type="presOf" srcId="{A17B4354-8BA5-41D8-99ED-1822DA81D102}" destId="{3244AECB-62F9-4578-86AD-3A17938E6355}" srcOrd="0" destOrd="0" presId="urn:microsoft.com/office/officeart/2005/8/layout/vList2"/>
    <dgm:cxn modelId="{8B43E618-B3E8-4B57-B03D-462AAE66764F}" srcId="{6465E4A6-E6D7-4B36-914A-E8CDD04033C8}" destId="{A6BDAA02-B555-488F-B3AD-AFA2FE6D63EB}" srcOrd="0" destOrd="0" parTransId="{0ADD136A-528D-46CD-A2D9-C5C44FDEB37E}" sibTransId="{C2A3B243-D8C8-4AE3-BB0C-BB4A6474EC0E}"/>
    <dgm:cxn modelId="{35C813D6-D344-4EA3-95CA-5278D8D22FC3}" type="presParOf" srcId="{1FD6788B-E86B-4C8A-AACC-2AB2BFF3FABC}" destId="{BE6942C0-0929-4FEB-856A-032981180EF9}" srcOrd="0" destOrd="0" presId="urn:microsoft.com/office/officeart/2005/8/layout/vList2"/>
    <dgm:cxn modelId="{B74759A7-B832-4C56-BD43-88FA8EA1EEFE}" type="presParOf" srcId="{1FD6788B-E86B-4C8A-AACC-2AB2BFF3FABC}" destId="{1E545CD5-59E5-4F8F-A776-3F8127DD3B02}" srcOrd="1" destOrd="0" presId="urn:microsoft.com/office/officeart/2005/8/layout/vList2"/>
    <dgm:cxn modelId="{7793B0F5-0BEC-449F-B35E-80ED813CFCFD}" type="presParOf" srcId="{1FD6788B-E86B-4C8A-AACC-2AB2BFF3FABC}" destId="{3244AECB-62F9-4578-86AD-3A17938E6355}" srcOrd="2" destOrd="0" presId="urn:microsoft.com/office/officeart/2005/8/layout/vList2"/>
    <dgm:cxn modelId="{3E720045-97DE-48AC-B8C5-8CC1EBB8A67A}" type="presParOf" srcId="{1FD6788B-E86B-4C8A-AACC-2AB2BFF3FABC}" destId="{C0364E71-03FF-4C26-9886-4AA645734D9D}" srcOrd="3" destOrd="0" presId="urn:microsoft.com/office/officeart/2005/8/layout/vList2"/>
    <dgm:cxn modelId="{69567CA2-F178-4C9A-8EDE-060112212FB2}" type="presParOf" srcId="{1FD6788B-E86B-4C8A-AACC-2AB2BFF3FABC}" destId="{69BA27FC-118F-4B19-9808-B2E4CCB0CA8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8BF47F2-17B6-4ABE-AC5D-3A10C7BF0FC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BBA057EE-EEA4-4A71-B841-23EE5788BE4E}">
      <dgm:prSet/>
      <dgm:spPr/>
      <dgm:t>
        <a:bodyPr/>
        <a:lstStyle/>
        <a:p>
          <a:pPr rtl="0"/>
          <a:r>
            <a:rPr lang="es-MX" smtClean="0"/>
            <a:t>La democracia es un método para tomar decisiones colectivas.</a:t>
          </a:r>
          <a:endParaRPr lang="es-MX"/>
        </a:p>
      </dgm:t>
    </dgm:pt>
    <dgm:pt modelId="{F86F832C-3FE6-4F6F-BDC1-A3511F7F30F6}" type="parTrans" cxnId="{E68E3DC1-94BD-4E19-AA45-E599DDFDFFE4}">
      <dgm:prSet/>
      <dgm:spPr/>
      <dgm:t>
        <a:bodyPr/>
        <a:lstStyle/>
        <a:p>
          <a:endParaRPr lang="es-MX"/>
        </a:p>
      </dgm:t>
    </dgm:pt>
    <dgm:pt modelId="{6A6D54D4-E93F-43F9-842F-941C5B96DD0D}" type="sibTrans" cxnId="{E68E3DC1-94BD-4E19-AA45-E599DDFDFFE4}">
      <dgm:prSet/>
      <dgm:spPr/>
      <dgm:t>
        <a:bodyPr/>
        <a:lstStyle/>
        <a:p>
          <a:endParaRPr lang="es-MX"/>
        </a:p>
      </dgm:t>
    </dgm:pt>
    <dgm:pt modelId="{2B599B29-A2BF-431D-9B9D-13708E7E0F5B}">
      <dgm:prSet/>
      <dgm:spPr/>
      <dgm:t>
        <a:bodyPr/>
        <a:lstStyle/>
        <a:p>
          <a:pPr rtl="0"/>
          <a:r>
            <a:rPr lang="es-MX" smtClean="0"/>
            <a:t>Principio de mayoría y derechos de las minorías.</a:t>
          </a:r>
          <a:endParaRPr lang="es-MX"/>
        </a:p>
      </dgm:t>
    </dgm:pt>
    <dgm:pt modelId="{3B0D6D23-A841-4334-9D81-9F4E6F057BC3}" type="parTrans" cxnId="{1157F2C8-5867-40BD-9AFC-705691EAD40B}">
      <dgm:prSet/>
      <dgm:spPr/>
      <dgm:t>
        <a:bodyPr/>
        <a:lstStyle/>
        <a:p>
          <a:endParaRPr lang="es-MX"/>
        </a:p>
      </dgm:t>
    </dgm:pt>
    <dgm:pt modelId="{B4433CC0-CFD1-4CC0-9A7E-ACF900663157}" type="sibTrans" cxnId="{1157F2C8-5867-40BD-9AFC-705691EAD40B}">
      <dgm:prSet/>
      <dgm:spPr/>
      <dgm:t>
        <a:bodyPr/>
        <a:lstStyle/>
        <a:p>
          <a:endParaRPr lang="es-MX"/>
        </a:p>
      </dgm:t>
    </dgm:pt>
    <dgm:pt modelId="{38866800-FB68-4753-A11D-5DF90237181B}">
      <dgm:prSet/>
      <dgm:spPr/>
      <dgm:t>
        <a:bodyPr/>
        <a:lstStyle/>
        <a:p>
          <a:pPr rtl="0"/>
          <a:r>
            <a:rPr lang="es-MX" dirty="0" smtClean="0"/>
            <a:t>La vigencia de la no discriminación puede verse como un buen resultado del funcionamiento de una democracia de calidad.</a:t>
          </a:r>
          <a:endParaRPr lang="es-MX" dirty="0"/>
        </a:p>
      </dgm:t>
    </dgm:pt>
    <dgm:pt modelId="{645703C9-6F22-4CA4-809E-162FDFFAE6E5}" type="parTrans" cxnId="{E6BED27B-2301-4CAC-834C-28A90A51C46A}">
      <dgm:prSet/>
      <dgm:spPr/>
      <dgm:t>
        <a:bodyPr/>
        <a:lstStyle/>
        <a:p>
          <a:endParaRPr lang="es-MX"/>
        </a:p>
      </dgm:t>
    </dgm:pt>
    <dgm:pt modelId="{6949A5A8-5955-46ED-9093-48CFAF792C6D}" type="sibTrans" cxnId="{E6BED27B-2301-4CAC-834C-28A90A51C46A}">
      <dgm:prSet/>
      <dgm:spPr/>
      <dgm:t>
        <a:bodyPr/>
        <a:lstStyle/>
        <a:p>
          <a:endParaRPr lang="es-MX"/>
        </a:p>
      </dgm:t>
    </dgm:pt>
    <dgm:pt modelId="{7E1F311C-4E99-4ABF-8ABD-3F533ACD1939}" type="pres">
      <dgm:prSet presAssocID="{B8BF47F2-17B6-4ABE-AC5D-3A10C7BF0FC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1B42C15E-3D16-449A-A30D-1D11AF0FB105}" type="pres">
      <dgm:prSet presAssocID="{BBA057EE-EEA4-4A71-B841-23EE5788BE4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F87A0BE-602F-410B-AEF4-04A4B5DD32CC}" type="pres">
      <dgm:prSet presAssocID="{6A6D54D4-E93F-43F9-842F-941C5B96DD0D}" presName="spacer" presStyleCnt="0"/>
      <dgm:spPr/>
    </dgm:pt>
    <dgm:pt modelId="{3DEC8B57-CBAD-4BFC-86EF-01A230094FF0}" type="pres">
      <dgm:prSet presAssocID="{2B599B29-A2BF-431D-9B9D-13708E7E0F5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D9B9F52-FF0A-4C7D-A017-5203417DC02A}" type="pres">
      <dgm:prSet presAssocID="{B4433CC0-CFD1-4CC0-9A7E-ACF900663157}" presName="spacer" presStyleCnt="0"/>
      <dgm:spPr/>
    </dgm:pt>
    <dgm:pt modelId="{2D5442F8-D44E-491C-80E1-8038C6E7BCCF}" type="pres">
      <dgm:prSet presAssocID="{38866800-FB68-4753-A11D-5DF90237181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1157F2C8-5867-40BD-9AFC-705691EAD40B}" srcId="{B8BF47F2-17B6-4ABE-AC5D-3A10C7BF0FC1}" destId="{2B599B29-A2BF-431D-9B9D-13708E7E0F5B}" srcOrd="1" destOrd="0" parTransId="{3B0D6D23-A841-4334-9D81-9F4E6F057BC3}" sibTransId="{B4433CC0-CFD1-4CC0-9A7E-ACF900663157}"/>
    <dgm:cxn modelId="{FEF9E6AB-D552-4E45-B717-A49DA973791E}" type="presOf" srcId="{38866800-FB68-4753-A11D-5DF90237181B}" destId="{2D5442F8-D44E-491C-80E1-8038C6E7BCCF}" srcOrd="0" destOrd="0" presId="urn:microsoft.com/office/officeart/2005/8/layout/vList2"/>
    <dgm:cxn modelId="{44729E30-BD44-464A-A83B-748528463F98}" type="presOf" srcId="{BBA057EE-EEA4-4A71-B841-23EE5788BE4E}" destId="{1B42C15E-3D16-449A-A30D-1D11AF0FB105}" srcOrd="0" destOrd="0" presId="urn:microsoft.com/office/officeart/2005/8/layout/vList2"/>
    <dgm:cxn modelId="{CB2EC767-39A6-4E97-8162-E20E1EA5777D}" type="presOf" srcId="{2B599B29-A2BF-431D-9B9D-13708E7E0F5B}" destId="{3DEC8B57-CBAD-4BFC-86EF-01A230094FF0}" srcOrd="0" destOrd="0" presId="urn:microsoft.com/office/officeart/2005/8/layout/vList2"/>
    <dgm:cxn modelId="{E6BED27B-2301-4CAC-834C-28A90A51C46A}" srcId="{B8BF47F2-17B6-4ABE-AC5D-3A10C7BF0FC1}" destId="{38866800-FB68-4753-A11D-5DF90237181B}" srcOrd="2" destOrd="0" parTransId="{645703C9-6F22-4CA4-809E-162FDFFAE6E5}" sibTransId="{6949A5A8-5955-46ED-9093-48CFAF792C6D}"/>
    <dgm:cxn modelId="{E68E3DC1-94BD-4E19-AA45-E599DDFDFFE4}" srcId="{B8BF47F2-17B6-4ABE-AC5D-3A10C7BF0FC1}" destId="{BBA057EE-EEA4-4A71-B841-23EE5788BE4E}" srcOrd="0" destOrd="0" parTransId="{F86F832C-3FE6-4F6F-BDC1-A3511F7F30F6}" sibTransId="{6A6D54D4-E93F-43F9-842F-941C5B96DD0D}"/>
    <dgm:cxn modelId="{85ECBBB3-9D28-409F-9C6A-EAFB7932EB1E}" type="presOf" srcId="{B8BF47F2-17B6-4ABE-AC5D-3A10C7BF0FC1}" destId="{7E1F311C-4E99-4ABF-8ABD-3F533ACD1939}" srcOrd="0" destOrd="0" presId="urn:microsoft.com/office/officeart/2005/8/layout/vList2"/>
    <dgm:cxn modelId="{FF2E61C2-5D11-48F2-A416-52B8C33C1876}" type="presParOf" srcId="{7E1F311C-4E99-4ABF-8ABD-3F533ACD1939}" destId="{1B42C15E-3D16-449A-A30D-1D11AF0FB105}" srcOrd="0" destOrd="0" presId="urn:microsoft.com/office/officeart/2005/8/layout/vList2"/>
    <dgm:cxn modelId="{FBA604EB-8B71-4E8C-9F44-A6D79AE2D653}" type="presParOf" srcId="{7E1F311C-4E99-4ABF-8ABD-3F533ACD1939}" destId="{9F87A0BE-602F-410B-AEF4-04A4B5DD32CC}" srcOrd="1" destOrd="0" presId="urn:microsoft.com/office/officeart/2005/8/layout/vList2"/>
    <dgm:cxn modelId="{3169280E-349F-42EB-AED3-45E4CD5CFDF1}" type="presParOf" srcId="{7E1F311C-4E99-4ABF-8ABD-3F533ACD1939}" destId="{3DEC8B57-CBAD-4BFC-86EF-01A230094FF0}" srcOrd="2" destOrd="0" presId="urn:microsoft.com/office/officeart/2005/8/layout/vList2"/>
    <dgm:cxn modelId="{6B5B8B5D-606C-4477-BEE1-20922C8EC8A5}" type="presParOf" srcId="{7E1F311C-4E99-4ABF-8ABD-3F533ACD1939}" destId="{FD9B9F52-FF0A-4C7D-A017-5203417DC02A}" srcOrd="3" destOrd="0" presId="urn:microsoft.com/office/officeart/2005/8/layout/vList2"/>
    <dgm:cxn modelId="{77796070-A66F-481A-AF15-C282E32488FE}" type="presParOf" srcId="{7E1F311C-4E99-4ABF-8ABD-3F533ACD1939}" destId="{2D5442F8-D44E-491C-80E1-8038C6E7BCC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713C9AD-D10E-47FE-B8A4-D699957C21D3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9D4E9BC-B82D-465D-B6FC-EA16585C2199}">
      <dgm:prSet custT="1"/>
      <dgm:spPr/>
      <dgm:t>
        <a:bodyPr/>
        <a:lstStyle/>
        <a:p>
          <a:pPr rtl="0"/>
          <a:r>
            <a:rPr lang="es-MX" sz="1100" dirty="0" smtClean="0"/>
            <a:t>El </a:t>
          </a:r>
          <a:r>
            <a:rPr lang="es-MX" sz="1400" dirty="0" smtClean="0"/>
            <a:t>derecho universal de ciudadanía exige un proceso de parificación creciente</a:t>
          </a:r>
          <a:endParaRPr lang="es-MX" sz="1400" dirty="0"/>
        </a:p>
      </dgm:t>
    </dgm:pt>
    <dgm:pt modelId="{7EE62D91-887E-42B7-B296-A84943F5E027}" type="parTrans" cxnId="{614D40B1-3C04-4AA3-8840-838766EF18B8}">
      <dgm:prSet/>
      <dgm:spPr/>
      <dgm:t>
        <a:bodyPr/>
        <a:lstStyle/>
        <a:p>
          <a:endParaRPr lang="es-MX"/>
        </a:p>
      </dgm:t>
    </dgm:pt>
    <dgm:pt modelId="{6B65442D-4738-492E-B950-549C41BA7CD3}" type="sibTrans" cxnId="{614D40B1-3C04-4AA3-8840-838766EF18B8}">
      <dgm:prSet/>
      <dgm:spPr/>
      <dgm:t>
        <a:bodyPr/>
        <a:lstStyle/>
        <a:p>
          <a:endParaRPr lang="es-MX"/>
        </a:p>
      </dgm:t>
    </dgm:pt>
    <dgm:pt modelId="{6DDCE4B7-1B9A-4D6D-9DAE-335F8FCF2372}">
      <dgm:prSet custT="1"/>
      <dgm:spPr/>
      <dgm:t>
        <a:bodyPr/>
        <a:lstStyle/>
        <a:p>
          <a:pPr rtl="0"/>
          <a:r>
            <a:rPr lang="es-MX" sz="1200" dirty="0" smtClean="0"/>
            <a:t>No existe democracia política sin inclusión antidiscriminatoria: de los pobres a las mujeres,; de las mujeres a otros grupos</a:t>
          </a:r>
          <a:endParaRPr lang="es-MX" sz="1200" dirty="0"/>
        </a:p>
      </dgm:t>
    </dgm:pt>
    <dgm:pt modelId="{9081DC0B-2F41-410F-B623-D6DD96D75683}" type="parTrans" cxnId="{342B3471-F537-4261-9B32-E25309697582}">
      <dgm:prSet/>
      <dgm:spPr/>
      <dgm:t>
        <a:bodyPr/>
        <a:lstStyle/>
        <a:p>
          <a:endParaRPr lang="es-MX"/>
        </a:p>
      </dgm:t>
    </dgm:pt>
    <dgm:pt modelId="{4D0431C8-47A5-4640-A427-8250211DC600}" type="sibTrans" cxnId="{342B3471-F537-4261-9B32-E25309697582}">
      <dgm:prSet/>
      <dgm:spPr/>
      <dgm:t>
        <a:bodyPr/>
        <a:lstStyle/>
        <a:p>
          <a:endParaRPr lang="es-MX"/>
        </a:p>
      </dgm:t>
    </dgm:pt>
    <dgm:pt modelId="{8009A00E-FA1F-40E5-990E-30B23C8F7244}">
      <dgm:prSet/>
      <dgm:spPr/>
      <dgm:t>
        <a:bodyPr/>
        <a:lstStyle/>
        <a:p>
          <a:pPr rtl="0"/>
          <a:r>
            <a:rPr lang="es-MX" dirty="0" smtClean="0"/>
            <a:t>En el siglo XX, La igualdad de género hace realidad la promesa democrática</a:t>
          </a:r>
          <a:endParaRPr lang="es-MX" dirty="0"/>
        </a:p>
      </dgm:t>
    </dgm:pt>
    <dgm:pt modelId="{C873F738-AE43-40C9-8A30-71D05463A5BA}" type="parTrans" cxnId="{54D75E0D-35FC-46CC-868A-913D12E7AA86}">
      <dgm:prSet/>
      <dgm:spPr/>
      <dgm:t>
        <a:bodyPr/>
        <a:lstStyle/>
        <a:p>
          <a:endParaRPr lang="es-MX"/>
        </a:p>
      </dgm:t>
    </dgm:pt>
    <dgm:pt modelId="{620802E2-9F5A-4DA2-9DA9-74FC12B4A280}" type="sibTrans" cxnId="{54D75E0D-35FC-46CC-868A-913D12E7AA86}">
      <dgm:prSet/>
      <dgm:spPr/>
      <dgm:t>
        <a:bodyPr/>
        <a:lstStyle/>
        <a:p>
          <a:endParaRPr lang="es-MX"/>
        </a:p>
      </dgm:t>
    </dgm:pt>
    <dgm:pt modelId="{9DF8137C-4232-4B2D-9BE6-11D8C4A74E75}" type="pres">
      <dgm:prSet presAssocID="{6713C9AD-D10E-47FE-B8A4-D699957C21D3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73D57F3-E175-49AB-B8BE-F978C542D84D}" type="pres">
      <dgm:prSet presAssocID="{19D4E9BC-B82D-465D-B6FC-EA16585C2199}" presName="circle1" presStyleLbl="node1" presStyleIdx="0" presStyleCnt="3"/>
      <dgm:spPr/>
    </dgm:pt>
    <dgm:pt modelId="{C0028A1E-6A9D-44E4-B5CD-920FDD179F05}" type="pres">
      <dgm:prSet presAssocID="{19D4E9BC-B82D-465D-B6FC-EA16585C2199}" presName="space" presStyleCnt="0"/>
      <dgm:spPr/>
    </dgm:pt>
    <dgm:pt modelId="{FE99D5E6-B7B1-48F4-93A4-9BF4F5F9F71F}" type="pres">
      <dgm:prSet presAssocID="{19D4E9BC-B82D-465D-B6FC-EA16585C2199}" presName="rect1" presStyleLbl="alignAcc1" presStyleIdx="0" presStyleCnt="3"/>
      <dgm:spPr/>
      <dgm:t>
        <a:bodyPr/>
        <a:lstStyle/>
        <a:p>
          <a:endParaRPr lang="es-MX"/>
        </a:p>
      </dgm:t>
    </dgm:pt>
    <dgm:pt modelId="{AF1B824A-B05B-45AA-849A-4A3DC0435C77}" type="pres">
      <dgm:prSet presAssocID="{6DDCE4B7-1B9A-4D6D-9DAE-335F8FCF2372}" presName="vertSpace2" presStyleLbl="node1" presStyleIdx="0" presStyleCnt="3"/>
      <dgm:spPr/>
    </dgm:pt>
    <dgm:pt modelId="{E643ABBB-BFB0-420E-A8DA-168679CEF2A1}" type="pres">
      <dgm:prSet presAssocID="{6DDCE4B7-1B9A-4D6D-9DAE-335F8FCF2372}" presName="circle2" presStyleLbl="node1" presStyleIdx="1" presStyleCnt="3"/>
      <dgm:spPr/>
    </dgm:pt>
    <dgm:pt modelId="{7DB403BF-A60D-478E-B298-662F3EC9E0E0}" type="pres">
      <dgm:prSet presAssocID="{6DDCE4B7-1B9A-4D6D-9DAE-335F8FCF2372}" presName="rect2" presStyleLbl="alignAcc1" presStyleIdx="1" presStyleCnt="3"/>
      <dgm:spPr/>
      <dgm:t>
        <a:bodyPr/>
        <a:lstStyle/>
        <a:p>
          <a:endParaRPr lang="es-MX"/>
        </a:p>
      </dgm:t>
    </dgm:pt>
    <dgm:pt modelId="{9A58B3CB-8384-4D1D-86DA-96DF67B34B4A}" type="pres">
      <dgm:prSet presAssocID="{8009A00E-FA1F-40E5-990E-30B23C8F7244}" presName="vertSpace3" presStyleLbl="node1" presStyleIdx="1" presStyleCnt="3"/>
      <dgm:spPr/>
    </dgm:pt>
    <dgm:pt modelId="{EE30D205-9C07-4E08-A498-2C7F10EC65F9}" type="pres">
      <dgm:prSet presAssocID="{8009A00E-FA1F-40E5-990E-30B23C8F7244}" presName="circle3" presStyleLbl="node1" presStyleIdx="2" presStyleCnt="3"/>
      <dgm:spPr/>
    </dgm:pt>
    <dgm:pt modelId="{07E8C65F-9747-42A9-A72F-B7A5CF43E97B}" type="pres">
      <dgm:prSet presAssocID="{8009A00E-FA1F-40E5-990E-30B23C8F7244}" presName="rect3" presStyleLbl="alignAcc1" presStyleIdx="2" presStyleCnt="3" custScaleY="104827"/>
      <dgm:spPr/>
      <dgm:t>
        <a:bodyPr/>
        <a:lstStyle/>
        <a:p>
          <a:endParaRPr lang="es-MX"/>
        </a:p>
      </dgm:t>
    </dgm:pt>
    <dgm:pt modelId="{28EA8ADD-5C01-4890-B17A-C45685FA3590}" type="pres">
      <dgm:prSet presAssocID="{19D4E9BC-B82D-465D-B6FC-EA16585C2199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FDB7B4A-DCD7-40C9-BA57-43E557C207F7}" type="pres">
      <dgm:prSet presAssocID="{6DDCE4B7-1B9A-4D6D-9DAE-335F8FCF2372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933DB33-BB44-403A-9732-9DD10FF022C0}" type="pres">
      <dgm:prSet presAssocID="{8009A00E-FA1F-40E5-990E-30B23C8F7244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9317515B-A8E0-4EA2-AF2C-6A6E1C407C90}" type="presOf" srcId="{6DDCE4B7-1B9A-4D6D-9DAE-335F8FCF2372}" destId="{7DB403BF-A60D-478E-B298-662F3EC9E0E0}" srcOrd="0" destOrd="0" presId="urn:microsoft.com/office/officeart/2005/8/layout/target3"/>
    <dgm:cxn modelId="{12F3E71D-BB4F-4016-81F8-460ECFA84F4D}" type="presOf" srcId="{19D4E9BC-B82D-465D-B6FC-EA16585C2199}" destId="{FE99D5E6-B7B1-48F4-93A4-9BF4F5F9F71F}" srcOrd="0" destOrd="0" presId="urn:microsoft.com/office/officeart/2005/8/layout/target3"/>
    <dgm:cxn modelId="{614D40B1-3C04-4AA3-8840-838766EF18B8}" srcId="{6713C9AD-D10E-47FE-B8A4-D699957C21D3}" destId="{19D4E9BC-B82D-465D-B6FC-EA16585C2199}" srcOrd="0" destOrd="0" parTransId="{7EE62D91-887E-42B7-B296-A84943F5E027}" sibTransId="{6B65442D-4738-492E-B950-549C41BA7CD3}"/>
    <dgm:cxn modelId="{54D75E0D-35FC-46CC-868A-913D12E7AA86}" srcId="{6713C9AD-D10E-47FE-B8A4-D699957C21D3}" destId="{8009A00E-FA1F-40E5-990E-30B23C8F7244}" srcOrd="2" destOrd="0" parTransId="{C873F738-AE43-40C9-8A30-71D05463A5BA}" sibTransId="{620802E2-9F5A-4DA2-9DA9-74FC12B4A280}"/>
    <dgm:cxn modelId="{B7E6F05E-B7DF-40E1-8A88-41C85D74EA22}" type="presOf" srcId="{6DDCE4B7-1B9A-4D6D-9DAE-335F8FCF2372}" destId="{EFDB7B4A-DCD7-40C9-BA57-43E557C207F7}" srcOrd="1" destOrd="0" presId="urn:microsoft.com/office/officeart/2005/8/layout/target3"/>
    <dgm:cxn modelId="{8161ACBE-38C3-4FCE-9256-C4895D20985E}" type="presOf" srcId="{8009A00E-FA1F-40E5-990E-30B23C8F7244}" destId="{F933DB33-BB44-403A-9732-9DD10FF022C0}" srcOrd="1" destOrd="0" presId="urn:microsoft.com/office/officeart/2005/8/layout/target3"/>
    <dgm:cxn modelId="{51B2C3D9-42BD-44F4-82A6-DA7A1A8F1846}" type="presOf" srcId="{19D4E9BC-B82D-465D-B6FC-EA16585C2199}" destId="{28EA8ADD-5C01-4890-B17A-C45685FA3590}" srcOrd="1" destOrd="0" presId="urn:microsoft.com/office/officeart/2005/8/layout/target3"/>
    <dgm:cxn modelId="{342B3471-F537-4261-9B32-E25309697582}" srcId="{6713C9AD-D10E-47FE-B8A4-D699957C21D3}" destId="{6DDCE4B7-1B9A-4D6D-9DAE-335F8FCF2372}" srcOrd="1" destOrd="0" parTransId="{9081DC0B-2F41-410F-B623-D6DD96D75683}" sibTransId="{4D0431C8-47A5-4640-A427-8250211DC600}"/>
    <dgm:cxn modelId="{EACA93BB-AD4D-4CB9-B4BF-65DDD582C6C0}" type="presOf" srcId="{6713C9AD-D10E-47FE-B8A4-D699957C21D3}" destId="{9DF8137C-4232-4B2D-9BE6-11D8C4A74E75}" srcOrd="0" destOrd="0" presId="urn:microsoft.com/office/officeart/2005/8/layout/target3"/>
    <dgm:cxn modelId="{992CEBB4-879F-4E9D-85F2-CE6F4BAAE852}" type="presOf" srcId="{8009A00E-FA1F-40E5-990E-30B23C8F7244}" destId="{07E8C65F-9747-42A9-A72F-B7A5CF43E97B}" srcOrd="0" destOrd="0" presId="urn:microsoft.com/office/officeart/2005/8/layout/target3"/>
    <dgm:cxn modelId="{C427289F-D0D0-44D8-8DFA-77321D357DDC}" type="presParOf" srcId="{9DF8137C-4232-4B2D-9BE6-11D8C4A74E75}" destId="{A73D57F3-E175-49AB-B8BE-F978C542D84D}" srcOrd="0" destOrd="0" presId="urn:microsoft.com/office/officeart/2005/8/layout/target3"/>
    <dgm:cxn modelId="{B0D83AD2-2BE8-457E-B520-C41FB694F1BE}" type="presParOf" srcId="{9DF8137C-4232-4B2D-9BE6-11D8C4A74E75}" destId="{C0028A1E-6A9D-44E4-B5CD-920FDD179F05}" srcOrd="1" destOrd="0" presId="urn:microsoft.com/office/officeart/2005/8/layout/target3"/>
    <dgm:cxn modelId="{56680F0C-AB0F-4188-BCA7-8E3C4F8A5455}" type="presParOf" srcId="{9DF8137C-4232-4B2D-9BE6-11D8C4A74E75}" destId="{FE99D5E6-B7B1-48F4-93A4-9BF4F5F9F71F}" srcOrd="2" destOrd="0" presId="urn:microsoft.com/office/officeart/2005/8/layout/target3"/>
    <dgm:cxn modelId="{C448F140-5656-4DDD-BEBE-1371F48BCEC3}" type="presParOf" srcId="{9DF8137C-4232-4B2D-9BE6-11D8C4A74E75}" destId="{AF1B824A-B05B-45AA-849A-4A3DC0435C77}" srcOrd="3" destOrd="0" presId="urn:microsoft.com/office/officeart/2005/8/layout/target3"/>
    <dgm:cxn modelId="{4537756B-3B01-440A-B942-8F4515EE3EA9}" type="presParOf" srcId="{9DF8137C-4232-4B2D-9BE6-11D8C4A74E75}" destId="{E643ABBB-BFB0-420E-A8DA-168679CEF2A1}" srcOrd="4" destOrd="0" presId="urn:microsoft.com/office/officeart/2005/8/layout/target3"/>
    <dgm:cxn modelId="{3031D7F2-217F-4FF3-BC1C-FBB04074397E}" type="presParOf" srcId="{9DF8137C-4232-4B2D-9BE6-11D8C4A74E75}" destId="{7DB403BF-A60D-478E-B298-662F3EC9E0E0}" srcOrd="5" destOrd="0" presId="urn:microsoft.com/office/officeart/2005/8/layout/target3"/>
    <dgm:cxn modelId="{57491FAE-2990-4B07-B44B-A6B347951037}" type="presParOf" srcId="{9DF8137C-4232-4B2D-9BE6-11D8C4A74E75}" destId="{9A58B3CB-8384-4D1D-86DA-96DF67B34B4A}" srcOrd="6" destOrd="0" presId="urn:microsoft.com/office/officeart/2005/8/layout/target3"/>
    <dgm:cxn modelId="{99EFFE8D-B246-4F06-AF63-A1D01B4BAD53}" type="presParOf" srcId="{9DF8137C-4232-4B2D-9BE6-11D8C4A74E75}" destId="{EE30D205-9C07-4E08-A498-2C7F10EC65F9}" srcOrd="7" destOrd="0" presId="urn:microsoft.com/office/officeart/2005/8/layout/target3"/>
    <dgm:cxn modelId="{79FE6A99-9475-4C90-B7E1-9DE529B6DA79}" type="presParOf" srcId="{9DF8137C-4232-4B2D-9BE6-11D8C4A74E75}" destId="{07E8C65F-9747-42A9-A72F-B7A5CF43E97B}" srcOrd="8" destOrd="0" presId="urn:microsoft.com/office/officeart/2005/8/layout/target3"/>
    <dgm:cxn modelId="{63446163-9AC0-45A0-A4CC-B90AECB43796}" type="presParOf" srcId="{9DF8137C-4232-4B2D-9BE6-11D8C4A74E75}" destId="{28EA8ADD-5C01-4890-B17A-C45685FA3590}" srcOrd="9" destOrd="0" presId="urn:microsoft.com/office/officeart/2005/8/layout/target3"/>
    <dgm:cxn modelId="{BA6534F0-08D7-488B-8FBD-DEEBEBB8179C}" type="presParOf" srcId="{9DF8137C-4232-4B2D-9BE6-11D8C4A74E75}" destId="{EFDB7B4A-DCD7-40C9-BA57-43E557C207F7}" srcOrd="10" destOrd="0" presId="urn:microsoft.com/office/officeart/2005/8/layout/target3"/>
    <dgm:cxn modelId="{951D7CA5-2F11-4A41-BDAD-83FC5B098CAA}" type="presParOf" srcId="{9DF8137C-4232-4B2D-9BE6-11D8C4A74E75}" destId="{F933DB33-BB44-403A-9732-9DD10FF022C0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D23906C-3DA6-4CF0-8F6F-0D9ACCF0C364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MX"/>
        </a:p>
      </dgm:t>
    </dgm:pt>
    <dgm:pt modelId="{DE17FF43-AD5C-4027-8E8E-D79EC8B59C60}">
      <dgm:prSet/>
      <dgm:spPr/>
      <dgm:t>
        <a:bodyPr/>
        <a:lstStyle/>
        <a:p>
          <a:pPr rtl="0"/>
          <a:r>
            <a:rPr lang="es-MX" smtClean="0"/>
            <a:t>Democracia antigua: basada en un sistema de exclusiones discriminatorias</a:t>
          </a:r>
          <a:endParaRPr lang="es-MX"/>
        </a:p>
      </dgm:t>
    </dgm:pt>
    <dgm:pt modelId="{E083BC33-6882-41D0-8C7D-7E4F35544BA3}" type="parTrans" cxnId="{6A17123B-E489-48F2-A7CC-7E6F9BFC22E8}">
      <dgm:prSet/>
      <dgm:spPr/>
      <dgm:t>
        <a:bodyPr/>
        <a:lstStyle/>
        <a:p>
          <a:endParaRPr lang="es-MX"/>
        </a:p>
      </dgm:t>
    </dgm:pt>
    <dgm:pt modelId="{C2384EE1-55EF-465A-A332-E88FBCFF6F92}" type="sibTrans" cxnId="{6A17123B-E489-48F2-A7CC-7E6F9BFC22E8}">
      <dgm:prSet/>
      <dgm:spPr/>
      <dgm:t>
        <a:bodyPr/>
        <a:lstStyle/>
        <a:p>
          <a:endParaRPr lang="es-MX"/>
        </a:p>
      </dgm:t>
    </dgm:pt>
    <dgm:pt modelId="{2907AFCE-E217-40AE-A72A-299595DE3BDD}">
      <dgm:prSet/>
      <dgm:spPr/>
      <dgm:t>
        <a:bodyPr/>
        <a:lstStyle/>
        <a:p>
          <a:pPr rtl="0"/>
          <a:r>
            <a:rPr lang="es-MX" smtClean="0"/>
            <a:t>Democracia moderna: progresiva inclusión de los grupos excluidos</a:t>
          </a:r>
          <a:endParaRPr lang="es-MX"/>
        </a:p>
      </dgm:t>
    </dgm:pt>
    <dgm:pt modelId="{0E4CDC34-3BE7-4D7F-AE52-DE96A39B037C}" type="parTrans" cxnId="{17F362E6-E346-4FD1-8853-20DFD19DF664}">
      <dgm:prSet/>
      <dgm:spPr/>
      <dgm:t>
        <a:bodyPr/>
        <a:lstStyle/>
        <a:p>
          <a:endParaRPr lang="es-MX"/>
        </a:p>
      </dgm:t>
    </dgm:pt>
    <dgm:pt modelId="{BAB76491-DA07-44FF-8ED3-9A7798724AF6}" type="sibTrans" cxnId="{17F362E6-E346-4FD1-8853-20DFD19DF664}">
      <dgm:prSet/>
      <dgm:spPr/>
      <dgm:t>
        <a:bodyPr/>
        <a:lstStyle/>
        <a:p>
          <a:endParaRPr lang="es-MX"/>
        </a:p>
      </dgm:t>
    </dgm:pt>
    <dgm:pt modelId="{9BA19FF5-41BD-45FC-93AE-44356CA8B795}">
      <dgm:prSet/>
      <dgm:spPr/>
      <dgm:t>
        <a:bodyPr/>
        <a:lstStyle/>
        <a:p>
          <a:pPr rtl="0"/>
          <a:r>
            <a:rPr lang="es-MX" smtClean="0"/>
            <a:t>Diferencia conceptual: la no discriminación</a:t>
          </a:r>
          <a:endParaRPr lang="es-MX"/>
        </a:p>
      </dgm:t>
    </dgm:pt>
    <dgm:pt modelId="{102CBD3A-3CEA-48E2-836D-27469B9F94BF}" type="parTrans" cxnId="{5E19B12C-BDED-4593-8274-C5802FF14957}">
      <dgm:prSet/>
      <dgm:spPr/>
      <dgm:t>
        <a:bodyPr/>
        <a:lstStyle/>
        <a:p>
          <a:endParaRPr lang="es-MX"/>
        </a:p>
      </dgm:t>
    </dgm:pt>
    <dgm:pt modelId="{3069E8A3-ED05-4B23-B271-DD5672372BD5}" type="sibTrans" cxnId="{5E19B12C-BDED-4593-8274-C5802FF14957}">
      <dgm:prSet/>
      <dgm:spPr/>
      <dgm:t>
        <a:bodyPr/>
        <a:lstStyle/>
        <a:p>
          <a:endParaRPr lang="es-MX"/>
        </a:p>
      </dgm:t>
    </dgm:pt>
    <dgm:pt modelId="{0404F6FD-6969-4444-A422-12466EC70A6E}" type="pres">
      <dgm:prSet presAssocID="{2D23906C-3DA6-4CF0-8F6F-0D9ACCF0C364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s-MX"/>
        </a:p>
      </dgm:t>
    </dgm:pt>
    <dgm:pt modelId="{18E1EC2A-B3BE-4082-8EE9-3841B842FAFE}" type="pres">
      <dgm:prSet presAssocID="{2D23906C-3DA6-4CF0-8F6F-0D9ACCF0C364}" presName="pyramid" presStyleLbl="node1" presStyleIdx="0" presStyleCnt="1"/>
      <dgm:spPr/>
    </dgm:pt>
    <dgm:pt modelId="{58CE038E-CF27-49A1-A76F-D1105F115086}" type="pres">
      <dgm:prSet presAssocID="{2D23906C-3DA6-4CF0-8F6F-0D9ACCF0C364}" presName="theList" presStyleCnt="0"/>
      <dgm:spPr/>
    </dgm:pt>
    <dgm:pt modelId="{C2893D7D-CAE1-46B1-BE45-DA90F20A796C}" type="pres">
      <dgm:prSet presAssocID="{DE17FF43-AD5C-4027-8E8E-D79EC8B59C60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65C08A7-93E1-4668-8143-D578A771725F}" type="pres">
      <dgm:prSet presAssocID="{DE17FF43-AD5C-4027-8E8E-D79EC8B59C60}" presName="aSpace" presStyleCnt="0"/>
      <dgm:spPr/>
    </dgm:pt>
    <dgm:pt modelId="{6F316BB9-505B-4F98-A7F8-4D54DE017481}" type="pres">
      <dgm:prSet presAssocID="{2907AFCE-E217-40AE-A72A-299595DE3BDD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8FBD9FB-E088-4B31-8DBD-F5F57319843F}" type="pres">
      <dgm:prSet presAssocID="{2907AFCE-E217-40AE-A72A-299595DE3BDD}" presName="aSpace" presStyleCnt="0"/>
      <dgm:spPr/>
    </dgm:pt>
    <dgm:pt modelId="{D390FF9A-EBC7-4DAE-BE74-38923781628B}" type="pres">
      <dgm:prSet presAssocID="{9BA19FF5-41BD-45FC-93AE-44356CA8B795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4664165-6790-4CC3-BFD9-725F8B6D043D}" type="pres">
      <dgm:prSet presAssocID="{9BA19FF5-41BD-45FC-93AE-44356CA8B795}" presName="aSpace" presStyleCnt="0"/>
      <dgm:spPr/>
    </dgm:pt>
  </dgm:ptLst>
  <dgm:cxnLst>
    <dgm:cxn modelId="{2B521738-7CB0-4390-89F6-D2CE1E839360}" type="presOf" srcId="{9BA19FF5-41BD-45FC-93AE-44356CA8B795}" destId="{D390FF9A-EBC7-4DAE-BE74-38923781628B}" srcOrd="0" destOrd="0" presId="urn:microsoft.com/office/officeart/2005/8/layout/pyramid2"/>
    <dgm:cxn modelId="{5E19B12C-BDED-4593-8274-C5802FF14957}" srcId="{2D23906C-3DA6-4CF0-8F6F-0D9ACCF0C364}" destId="{9BA19FF5-41BD-45FC-93AE-44356CA8B795}" srcOrd="2" destOrd="0" parTransId="{102CBD3A-3CEA-48E2-836D-27469B9F94BF}" sibTransId="{3069E8A3-ED05-4B23-B271-DD5672372BD5}"/>
    <dgm:cxn modelId="{17F362E6-E346-4FD1-8853-20DFD19DF664}" srcId="{2D23906C-3DA6-4CF0-8F6F-0D9ACCF0C364}" destId="{2907AFCE-E217-40AE-A72A-299595DE3BDD}" srcOrd="1" destOrd="0" parTransId="{0E4CDC34-3BE7-4D7F-AE52-DE96A39B037C}" sibTransId="{BAB76491-DA07-44FF-8ED3-9A7798724AF6}"/>
    <dgm:cxn modelId="{FFBCBA6B-59EF-4B93-B5E5-E4FDE7F7C994}" type="presOf" srcId="{2907AFCE-E217-40AE-A72A-299595DE3BDD}" destId="{6F316BB9-505B-4F98-A7F8-4D54DE017481}" srcOrd="0" destOrd="0" presId="urn:microsoft.com/office/officeart/2005/8/layout/pyramid2"/>
    <dgm:cxn modelId="{5AA62866-6124-481F-8914-39FDF97F5C23}" type="presOf" srcId="{DE17FF43-AD5C-4027-8E8E-D79EC8B59C60}" destId="{C2893D7D-CAE1-46B1-BE45-DA90F20A796C}" srcOrd="0" destOrd="0" presId="urn:microsoft.com/office/officeart/2005/8/layout/pyramid2"/>
    <dgm:cxn modelId="{6A17123B-E489-48F2-A7CC-7E6F9BFC22E8}" srcId="{2D23906C-3DA6-4CF0-8F6F-0D9ACCF0C364}" destId="{DE17FF43-AD5C-4027-8E8E-D79EC8B59C60}" srcOrd="0" destOrd="0" parTransId="{E083BC33-6882-41D0-8C7D-7E4F35544BA3}" sibTransId="{C2384EE1-55EF-465A-A332-E88FBCFF6F92}"/>
    <dgm:cxn modelId="{D27603C7-0ABA-407C-878E-7D2E79622FDE}" type="presOf" srcId="{2D23906C-3DA6-4CF0-8F6F-0D9ACCF0C364}" destId="{0404F6FD-6969-4444-A422-12466EC70A6E}" srcOrd="0" destOrd="0" presId="urn:microsoft.com/office/officeart/2005/8/layout/pyramid2"/>
    <dgm:cxn modelId="{EB912185-4FD5-4CC4-BB60-20A7011A4544}" type="presParOf" srcId="{0404F6FD-6969-4444-A422-12466EC70A6E}" destId="{18E1EC2A-B3BE-4082-8EE9-3841B842FAFE}" srcOrd="0" destOrd="0" presId="urn:microsoft.com/office/officeart/2005/8/layout/pyramid2"/>
    <dgm:cxn modelId="{43967348-EC34-4F47-8792-E620CEA2B613}" type="presParOf" srcId="{0404F6FD-6969-4444-A422-12466EC70A6E}" destId="{58CE038E-CF27-49A1-A76F-D1105F115086}" srcOrd="1" destOrd="0" presId="urn:microsoft.com/office/officeart/2005/8/layout/pyramid2"/>
    <dgm:cxn modelId="{0533E6D5-DA92-45B9-8096-8CE01656EFAA}" type="presParOf" srcId="{58CE038E-CF27-49A1-A76F-D1105F115086}" destId="{C2893D7D-CAE1-46B1-BE45-DA90F20A796C}" srcOrd="0" destOrd="0" presId="urn:microsoft.com/office/officeart/2005/8/layout/pyramid2"/>
    <dgm:cxn modelId="{769B8BBA-184C-4268-90AF-9B8022DC813F}" type="presParOf" srcId="{58CE038E-CF27-49A1-A76F-D1105F115086}" destId="{E65C08A7-93E1-4668-8143-D578A771725F}" srcOrd="1" destOrd="0" presId="urn:microsoft.com/office/officeart/2005/8/layout/pyramid2"/>
    <dgm:cxn modelId="{2107F9A2-0918-46A5-82F7-F5F2C96C3DA3}" type="presParOf" srcId="{58CE038E-CF27-49A1-A76F-D1105F115086}" destId="{6F316BB9-505B-4F98-A7F8-4D54DE017481}" srcOrd="2" destOrd="0" presId="urn:microsoft.com/office/officeart/2005/8/layout/pyramid2"/>
    <dgm:cxn modelId="{4EFC4E28-43FE-408D-A5A7-C45EF3A26BD3}" type="presParOf" srcId="{58CE038E-CF27-49A1-A76F-D1105F115086}" destId="{C8FBD9FB-E088-4B31-8DBD-F5F57319843F}" srcOrd="3" destOrd="0" presId="urn:microsoft.com/office/officeart/2005/8/layout/pyramid2"/>
    <dgm:cxn modelId="{66FA54A1-C4B3-485C-A64C-903969BA1469}" type="presParOf" srcId="{58CE038E-CF27-49A1-A76F-D1105F115086}" destId="{D390FF9A-EBC7-4DAE-BE74-38923781628B}" srcOrd="4" destOrd="0" presId="urn:microsoft.com/office/officeart/2005/8/layout/pyramid2"/>
    <dgm:cxn modelId="{23CD613D-5B7A-48EF-81EB-685F366F058A}" type="presParOf" srcId="{58CE038E-CF27-49A1-A76F-D1105F115086}" destId="{84664165-6790-4CC3-BFD9-725F8B6D043D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761AB43-772B-42DB-8914-2535ADFEA8E5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MX"/>
        </a:p>
      </dgm:t>
    </dgm:pt>
    <dgm:pt modelId="{4FB0A4E9-1A74-4664-8864-18C6F3E8EEC5}">
      <dgm:prSet/>
      <dgm:spPr/>
      <dgm:t>
        <a:bodyPr/>
        <a:lstStyle/>
        <a:p>
          <a:pPr rtl="0"/>
          <a:r>
            <a:rPr lang="es-MX" smtClean="0"/>
            <a:t>Sólo la democracia hace de la igualdad un valor crucial</a:t>
          </a:r>
          <a:endParaRPr lang="es-MX"/>
        </a:p>
      </dgm:t>
    </dgm:pt>
    <dgm:pt modelId="{1AFA47FB-569E-418E-9C49-C64C84E85815}" type="parTrans" cxnId="{E1EACBF5-DA2C-4A4A-A2F6-9ADCBC658B78}">
      <dgm:prSet/>
      <dgm:spPr/>
      <dgm:t>
        <a:bodyPr/>
        <a:lstStyle/>
        <a:p>
          <a:endParaRPr lang="es-MX"/>
        </a:p>
      </dgm:t>
    </dgm:pt>
    <dgm:pt modelId="{F06A6986-9FA1-4056-87FF-E0BF8B605882}" type="sibTrans" cxnId="{E1EACBF5-DA2C-4A4A-A2F6-9ADCBC658B78}">
      <dgm:prSet/>
      <dgm:spPr/>
      <dgm:t>
        <a:bodyPr/>
        <a:lstStyle/>
        <a:p>
          <a:endParaRPr lang="es-MX"/>
        </a:p>
      </dgm:t>
    </dgm:pt>
    <dgm:pt modelId="{38CAA449-70E0-4512-B8BB-A28950FC8FF7}">
      <dgm:prSet/>
      <dgm:spPr/>
      <dgm:t>
        <a:bodyPr/>
        <a:lstStyle/>
        <a:p>
          <a:pPr rtl="0"/>
          <a:r>
            <a:rPr lang="es-MX" smtClean="0"/>
            <a:t>El tratamiento preferencial antidiscriminatorio sólo es compatible con un marco democrático</a:t>
          </a:r>
          <a:endParaRPr lang="es-MX"/>
        </a:p>
      </dgm:t>
    </dgm:pt>
    <dgm:pt modelId="{713DE65F-D90F-4582-9743-561D5748E35D}" type="parTrans" cxnId="{E1B6F91F-B21A-4047-920D-B53B6F2C1A89}">
      <dgm:prSet/>
      <dgm:spPr/>
      <dgm:t>
        <a:bodyPr/>
        <a:lstStyle/>
        <a:p>
          <a:endParaRPr lang="es-MX"/>
        </a:p>
      </dgm:t>
    </dgm:pt>
    <dgm:pt modelId="{35212BAB-C3BC-45D3-AD73-28725E26CC26}" type="sibTrans" cxnId="{E1B6F91F-B21A-4047-920D-B53B6F2C1A89}">
      <dgm:prSet/>
      <dgm:spPr/>
      <dgm:t>
        <a:bodyPr/>
        <a:lstStyle/>
        <a:p>
          <a:endParaRPr lang="es-MX"/>
        </a:p>
      </dgm:t>
    </dgm:pt>
    <dgm:pt modelId="{813EB7B0-7F72-4D9C-844E-D2E02520526E}">
      <dgm:prSet/>
      <dgm:spPr/>
      <dgm:t>
        <a:bodyPr/>
        <a:lstStyle/>
        <a:p>
          <a:pPr rtl="0"/>
          <a:r>
            <a:rPr lang="es-MX" smtClean="0"/>
            <a:t>Fuera de la democracia: el tratamiento preferencial es privilegio</a:t>
          </a:r>
          <a:endParaRPr lang="es-MX"/>
        </a:p>
      </dgm:t>
    </dgm:pt>
    <dgm:pt modelId="{3C71689C-626A-4401-AE5A-86B4B6EFEB3A}" type="parTrans" cxnId="{9CC074B9-0439-4EFE-B652-3B72D4DCD029}">
      <dgm:prSet/>
      <dgm:spPr/>
      <dgm:t>
        <a:bodyPr/>
        <a:lstStyle/>
        <a:p>
          <a:endParaRPr lang="es-MX"/>
        </a:p>
      </dgm:t>
    </dgm:pt>
    <dgm:pt modelId="{13B6C706-503A-4912-82FA-BFEA4D9D18D7}" type="sibTrans" cxnId="{9CC074B9-0439-4EFE-B652-3B72D4DCD029}">
      <dgm:prSet/>
      <dgm:spPr/>
      <dgm:t>
        <a:bodyPr/>
        <a:lstStyle/>
        <a:p>
          <a:endParaRPr lang="es-MX"/>
        </a:p>
      </dgm:t>
    </dgm:pt>
    <dgm:pt modelId="{0A8F305C-C0DC-49DD-B12D-BC96D90D2E6E}" type="pres">
      <dgm:prSet presAssocID="{E761AB43-772B-42DB-8914-2535ADFEA8E5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1506FCE8-6E66-43D7-8C0F-7320C36FFC6C}" type="pres">
      <dgm:prSet presAssocID="{4FB0A4E9-1A74-4664-8864-18C6F3E8EEC5}" presName="horFlow" presStyleCnt="0"/>
      <dgm:spPr/>
    </dgm:pt>
    <dgm:pt modelId="{D6BE34BD-55F5-4E04-9CCB-E2233B4490CF}" type="pres">
      <dgm:prSet presAssocID="{4FB0A4E9-1A74-4664-8864-18C6F3E8EEC5}" presName="bigChev" presStyleLbl="node1" presStyleIdx="0" presStyleCnt="3"/>
      <dgm:spPr/>
      <dgm:t>
        <a:bodyPr/>
        <a:lstStyle/>
        <a:p>
          <a:endParaRPr lang="es-MX"/>
        </a:p>
      </dgm:t>
    </dgm:pt>
    <dgm:pt modelId="{DFDCBF14-3A29-4E75-9C2E-1D98A80F2891}" type="pres">
      <dgm:prSet presAssocID="{4FB0A4E9-1A74-4664-8864-18C6F3E8EEC5}" presName="vSp" presStyleCnt="0"/>
      <dgm:spPr/>
    </dgm:pt>
    <dgm:pt modelId="{F5606BA3-F051-4E7C-9668-FC75FFE2BE44}" type="pres">
      <dgm:prSet presAssocID="{38CAA449-70E0-4512-B8BB-A28950FC8FF7}" presName="horFlow" presStyleCnt="0"/>
      <dgm:spPr/>
    </dgm:pt>
    <dgm:pt modelId="{A4A922E7-4E0F-4D3A-8FB0-4394B98CEC95}" type="pres">
      <dgm:prSet presAssocID="{38CAA449-70E0-4512-B8BB-A28950FC8FF7}" presName="bigChev" presStyleLbl="node1" presStyleIdx="1" presStyleCnt="3"/>
      <dgm:spPr/>
      <dgm:t>
        <a:bodyPr/>
        <a:lstStyle/>
        <a:p>
          <a:endParaRPr lang="es-MX"/>
        </a:p>
      </dgm:t>
    </dgm:pt>
    <dgm:pt modelId="{5DD6BD9B-6ACE-4A08-B101-7EB156FB8C5D}" type="pres">
      <dgm:prSet presAssocID="{38CAA449-70E0-4512-B8BB-A28950FC8FF7}" presName="vSp" presStyleCnt="0"/>
      <dgm:spPr/>
    </dgm:pt>
    <dgm:pt modelId="{3DBBF8BC-C4DE-49E5-BB8B-B8F338DA57C4}" type="pres">
      <dgm:prSet presAssocID="{813EB7B0-7F72-4D9C-844E-D2E02520526E}" presName="horFlow" presStyleCnt="0"/>
      <dgm:spPr/>
    </dgm:pt>
    <dgm:pt modelId="{C3588713-EEB5-4CFC-BC62-E52507A8DC0F}" type="pres">
      <dgm:prSet presAssocID="{813EB7B0-7F72-4D9C-844E-D2E02520526E}" presName="bigChev" presStyleLbl="node1" presStyleIdx="2" presStyleCnt="3"/>
      <dgm:spPr/>
      <dgm:t>
        <a:bodyPr/>
        <a:lstStyle/>
        <a:p>
          <a:endParaRPr lang="es-MX"/>
        </a:p>
      </dgm:t>
    </dgm:pt>
  </dgm:ptLst>
  <dgm:cxnLst>
    <dgm:cxn modelId="{4B30BF8E-49A2-4C84-89C8-667455A6B1AA}" type="presOf" srcId="{38CAA449-70E0-4512-B8BB-A28950FC8FF7}" destId="{A4A922E7-4E0F-4D3A-8FB0-4394B98CEC95}" srcOrd="0" destOrd="0" presId="urn:microsoft.com/office/officeart/2005/8/layout/lProcess3"/>
    <dgm:cxn modelId="{E1B6F91F-B21A-4047-920D-B53B6F2C1A89}" srcId="{E761AB43-772B-42DB-8914-2535ADFEA8E5}" destId="{38CAA449-70E0-4512-B8BB-A28950FC8FF7}" srcOrd="1" destOrd="0" parTransId="{713DE65F-D90F-4582-9743-561D5748E35D}" sibTransId="{35212BAB-C3BC-45D3-AD73-28725E26CC26}"/>
    <dgm:cxn modelId="{E1EACBF5-DA2C-4A4A-A2F6-9ADCBC658B78}" srcId="{E761AB43-772B-42DB-8914-2535ADFEA8E5}" destId="{4FB0A4E9-1A74-4664-8864-18C6F3E8EEC5}" srcOrd="0" destOrd="0" parTransId="{1AFA47FB-569E-418E-9C49-C64C84E85815}" sibTransId="{F06A6986-9FA1-4056-87FF-E0BF8B605882}"/>
    <dgm:cxn modelId="{9CC074B9-0439-4EFE-B652-3B72D4DCD029}" srcId="{E761AB43-772B-42DB-8914-2535ADFEA8E5}" destId="{813EB7B0-7F72-4D9C-844E-D2E02520526E}" srcOrd="2" destOrd="0" parTransId="{3C71689C-626A-4401-AE5A-86B4B6EFEB3A}" sibTransId="{13B6C706-503A-4912-82FA-BFEA4D9D18D7}"/>
    <dgm:cxn modelId="{03B71DC2-7D48-4F1E-B980-9BF39C524341}" type="presOf" srcId="{813EB7B0-7F72-4D9C-844E-D2E02520526E}" destId="{C3588713-EEB5-4CFC-BC62-E52507A8DC0F}" srcOrd="0" destOrd="0" presId="urn:microsoft.com/office/officeart/2005/8/layout/lProcess3"/>
    <dgm:cxn modelId="{32B70184-27A2-44DA-BAA3-ED47C9FAA7E0}" type="presOf" srcId="{E761AB43-772B-42DB-8914-2535ADFEA8E5}" destId="{0A8F305C-C0DC-49DD-B12D-BC96D90D2E6E}" srcOrd="0" destOrd="0" presId="urn:microsoft.com/office/officeart/2005/8/layout/lProcess3"/>
    <dgm:cxn modelId="{E4D0409A-0EEB-4413-B2C8-28CFB941169A}" type="presOf" srcId="{4FB0A4E9-1A74-4664-8864-18C6F3E8EEC5}" destId="{D6BE34BD-55F5-4E04-9CCB-E2233B4490CF}" srcOrd="0" destOrd="0" presId="urn:microsoft.com/office/officeart/2005/8/layout/lProcess3"/>
    <dgm:cxn modelId="{0686A799-655F-4C33-A9F3-D4DC4BDF2B3D}" type="presParOf" srcId="{0A8F305C-C0DC-49DD-B12D-BC96D90D2E6E}" destId="{1506FCE8-6E66-43D7-8C0F-7320C36FFC6C}" srcOrd="0" destOrd="0" presId="urn:microsoft.com/office/officeart/2005/8/layout/lProcess3"/>
    <dgm:cxn modelId="{5859A5F8-9092-4B06-ADD7-83648FB3708C}" type="presParOf" srcId="{1506FCE8-6E66-43D7-8C0F-7320C36FFC6C}" destId="{D6BE34BD-55F5-4E04-9CCB-E2233B4490CF}" srcOrd="0" destOrd="0" presId="urn:microsoft.com/office/officeart/2005/8/layout/lProcess3"/>
    <dgm:cxn modelId="{47B9E262-9E8F-4689-91C2-28C520E40201}" type="presParOf" srcId="{0A8F305C-C0DC-49DD-B12D-BC96D90D2E6E}" destId="{DFDCBF14-3A29-4E75-9C2E-1D98A80F2891}" srcOrd="1" destOrd="0" presId="urn:microsoft.com/office/officeart/2005/8/layout/lProcess3"/>
    <dgm:cxn modelId="{C1A706A5-2785-445F-942C-C12B841122C9}" type="presParOf" srcId="{0A8F305C-C0DC-49DD-B12D-BC96D90D2E6E}" destId="{F5606BA3-F051-4E7C-9668-FC75FFE2BE44}" srcOrd="2" destOrd="0" presId="urn:microsoft.com/office/officeart/2005/8/layout/lProcess3"/>
    <dgm:cxn modelId="{93CAF898-49AE-42EE-9791-CBE51EB3D219}" type="presParOf" srcId="{F5606BA3-F051-4E7C-9668-FC75FFE2BE44}" destId="{A4A922E7-4E0F-4D3A-8FB0-4394B98CEC95}" srcOrd="0" destOrd="0" presId="urn:microsoft.com/office/officeart/2005/8/layout/lProcess3"/>
    <dgm:cxn modelId="{4CD74BCE-4D56-461D-AA57-C389C619E6BB}" type="presParOf" srcId="{0A8F305C-C0DC-49DD-B12D-BC96D90D2E6E}" destId="{5DD6BD9B-6ACE-4A08-B101-7EB156FB8C5D}" srcOrd="3" destOrd="0" presId="urn:microsoft.com/office/officeart/2005/8/layout/lProcess3"/>
    <dgm:cxn modelId="{2F60F93C-7A68-4A2E-87CB-5EF08033B2D9}" type="presParOf" srcId="{0A8F305C-C0DC-49DD-B12D-BC96D90D2E6E}" destId="{3DBBF8BC-C4DE-49E5-BB8B-B8F338DA57C4}" srcOrd="4" destOrd="0" presId="urn:microsoft.com/office/officeart/2005/8/layout/lProcess3"/>
    <dgm:cxn modelId="{5EDD3673-1010-4F3F-9ECC-F578EDF88ECB}" type="presParOf" srcId="{3DBBF8BC-C4DE-49E5-BB8B-B8F338DA57C4}" destId="{C3588713-EEB5-4CFC-BC62-E52507A8DC0F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1EA376F-0271-495C-B140-9EA6E86B5313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s-MX"/>
        </a:p>
      </dgm:t>
    </dgm:pt>
    <dgm:pt modelId="{F12FFA39-5B57-455E-A4B3-A50B2C5109E7}">
      <dgm:prSet custT="1"/>
      <dgm:spPr/>
      <dgm:t>
        <a:bodyPr/>
        <a:lstStyle/>
        <a:p>
          <a:pPr rtl="0"/>
          <a:r>
            <a:rPr lang="es-MX" sz="2000" dirty="0" smtClean="0"/>
            <a:t>La consolidación de un sistema democrático en México tiene como condiciones imprescindibles:</a:t>
          </a:r>
          <a:endParaRPr lang="es-MX" sz="2000" dirty="0"/>
        </a:p>
      </dgm:t>
    </dgm:pt>
    <dgm:pt modelId="{54297AE6-7EC1-4B52-BA9C-25D2E759270D}" type="parTrans" cxnId="{8C45A5F8-71DD-4074-B25C-0459D3085E20}">
      <dgm:prSet/>
      <dgm:spPr/>
      <dgm:t>
        <a:bodyPr/>
        <a:lstStyle/>
        <a:p>
          <a:endParaRPr lang="es-MX"/>
        </a:p>
      </dgm:t>
    </dgm:pt>
    <dgm:pt modelId="{5C0C8CA9-FCF3-4FD9-97E3-C90713F4610D}" type="sibTrans" cxnId="{8C45A5F8-71DD-4074-B25C-0459D3085E20}">
      <dgm:prSet/>
      <dgm:spPr/>
      <dgm:t>
        <a:bodyPr/>
        <a:lstStyle/>
        <a:p>
          <a:endParaRPr lang="es-MX"/>
        </a:p>
      </dgm:t>
    </dgm:pt>
    <dgm:pt modelId="{0B0C320C-7668-4966-B5F6-6B91A543BB9D}">
      <dgm:prSet custT="1"/>
      <dgm:spPr/>
      <dgm:t>
        <a:bodyPr/>
        <a:lstStyle/>
        <a:p>
          <a:pPr rtl="0"/>
          <a:r>
            <a:rPr lang="es-MX" sz="2000" dirty="0" smtClean="0"/>
            <a:t>1) La integración de los grupos discriminados como genuinos actores del proceso democrático (mujeres, indígenas, personas con discapacidad, etcétera).</a:t>
          </a:r>
          <a:endParaRPr lang="es-MX" sz="2000" dirty="0"/>
        </a:p>
      </dgm:t>
    </dgm:pt>
    <dgm:pt modelId="{6DE0010F-5DBB-4A3E-BE36-C54D433D9358}" type="parTrans" cxnId="{5966181F-E417-4D4A-B9C1-E70AD7990C24}">
      <dgm:prSet/>
      <dgm:spPr/>
      <dgm:t>
        <a:bodyPr/>
        <a:lstStyle/>
        <a:p>
          <a:endParaRPr lang="es-MX"/>
        </a:p>
      </dgm:t>
    </dgm:pt>
    <dgm:pt modelId="{D79664F4-3BD3-4114-857D-C2925423050A}" type="sibTrans" cxnId="{5966181F-E417-4D4A-B9C1-E70AD7990C24}">
      <dgm:prSet/>
      <dgm:spPr/>
      <dgm:t>
        <a:bodyPr/>
        <a:lstStyle/>
        <a:p>
          <a:endParaRPr lang="es-MX"/>
        </a:p>
      </dgm:t>
    </dgm:pt>
    <dgm:pt modelId="{8F7091C7-CD50-4288-BE42-9C42A0653327}">
      <dgm:prSet custT="1"/>
      <dgm:spPr/>
      <dgm:t>
        <a:bodyPr/>
        <a:lstStyle/>
        <a:p>
          <a:pPr rtl="0"/>
          <a:r>
            <a:rPr lang="es-MX" sz="2000" dirty="0" smtClean="0"/>
            <a:t>2. El desarrollo de instituciones y políticas públicas capaces de modificar las relaciones discriminatorias que son estructurales en México.</a:t>
          </a:r>
          <a:endParaRPr lang="es-MX" sz="2000" dirty="0"/>
        </a:p>
      </dgm:t>
    </dgm:pt>
    <dgm:pt modelId="{B1A93D47-FB8A-481A-B17E-9AA742517E55}" type="parTrans" cxnId="{EC68EED7-DBAD-47C7-A055-E691BAD22930}">
      <dgm:prSet/>
      <dgm:spPr/>
      <dgm:t>
        <a:bodyPr/>
        <a:lstStyle/>
        <a:p>
          <a:endParaRPr lang="es-MX"/>
        </a:p>
      </dgm:t>
    </dgm:pt>
    <dgm:pt modelId="{416304C3-EE78-4546-9452-5003EC5DC375}" type="sibTrans" cxnId="{EC68EED7-DBAD-47C7-A055-E691BAD22930}">
      <dgm:prSet/>
      <dgm:spPr/>
      <dgm:t>
        <a:bodyPr/>
        <a:lstStyle/>
        <a:p>
          <a:endParaRPr lang="es-MX"/>
        </a:p>
      </dgm:t>
    </dgm:pt>
    <dgm:pt modelId="{802D63D3-5CC3-4177-82A6-9E67E2F13F7F}">
      <dgm:prSet custT="1"/>
      <dgm:spPr/>
      <dgm:t>
        <a:bodyPr/>
        <a:lstStyle/>
        <a:p>
          <a:pPr rtl="0"/>
          <a:r>
            <a:rPr lang="es-MX" sz="2800" dirty="0" smtClean="0"/>
            <a:t>No existe democracia sin igualdad de trato</a:t>
          </a:r>
          <a:endParaRPr lang="es-MX" sz="2800" dirty="0"/>
        </a:p>
      </dgm:t>
    </dgm:pt>
    <dgm:pt modelId="{C9374900-AD16-4D67-84FB-B732210218F1}" type="parTrans" cxnId="{8BC52269-596F-4F02-BEEF-5BC213FA0B7E}">
      <dgm:prSet/>
      <dgm:spPr/>
      <dgm:t>
        <a:bodyPr/>
        <a:lstStyle/>
        <a:p>
          <a:endParaRPr lang="es-MX"/>
        </a:p>
      </dgm:t>
    </dgm:pt>
    <dgm:pt modelId="{3F2FB9CB-44BC-4072-9DAC-88CD28B3C7FF}" type="sibTrans" cxnId="{8BC52269-596F-4F02-BEEF-5BC213FA0B7E}">
      <dgm:prSet/>
      <dgm:spPr/>
      <dgm:t>
        <a:bodyPr/>
        <a:lstStyle/>
        <a:p>
          <a:endParaRPr lang="es-MX"/>
        </a:p>
      </dgm:t>
    </dgm:pt>
    <dgm:pt modelId="{5CFCB361-D7AD-4CDB-A0E3-483EDD2EAE8F}" type="pres">
      <dgm:prSet presAssocID="{01EA376F-0271-495C-B140-9EA6E86B5313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MX"/>
        </a:p>
      </dgm:t>
    </dgm:pt>
    <dgm:pt modelId="{3D142D7D-C3B4-4858-9D13-A7273635A1EC}" type="pres">
      <dgm:prSet presAssocID="{01EA376F-0271-495C-B140-9EA6E86B5313}" presName="Name1" presStyleCnt="0"/>
      <dgm:spPr/>
    </dgm:pt>
    <dgm:pt modelId="{71546035-A06F-401E-B61E-291393B1D143}" type="pres">
      <dgm:prSet presAssocID="{01EA376F-0271-495C-B140-9EA6E86B5313}" presName="cycle" presStyleCnt="0"/>
      <dgm:spPr/>
    </dgm:pt>
    <dgm:pt modelId="{09C84CED-C66F-4491-9E07-C06EFBD79B1E}" type="pres">
      <dgm:prSet presAssocID="{01EA376F-0271-495C-B140-9EA6E86B5313}" presName="srcNode" presStyleLbl="node1" presStyleIdx="0" presStyleCnt="4"/>
      <dgm:spPr/>
    </dgm:pt>
    <dgm:pt modelId="{BF31F3AA-1492-4B85-AEB8-994189064118}" type="pres">
      <dgm:prSet presAssocID="{01EA376F-0271-495C-B140-9EA6E86B5313}" presName="conn" presStyleLbl="parChTrans1D2" presStyleIdx="0" presStyleCnt="1"/>
      <dgm:spPr/>
      <dgm:t>
        <a:bodyPr/>
        <a:lstStyle/>
        <a:p>
          <a:endParaRPr lang="es-MX"/>
        </a:p>
      </dgm:t>
    </dgm:pt>
    <dgm:pt modelId="{292B4F8B-F8B4-4B35-AD7C-C12DFB9F4AE3}" type="pres">
      <dgm:prSet presAssocID="{01EA376F-0271-495C-B140-9EA6E86B5313}" presName="extraNode" presStyleLbl="node1" presStyleIdx="0" presStyleCnt="4"/>
      <dgm:spPr/>
    </dgm:pt>
    <dgm:pt modelId="{E6E8B2E1-B8AB-469E-B507-DBFB648E8D25}" type="pres">
      <dgm:prSet presAssocID="{01EA376F-0271-495C-B140-9EA6E86B5313}" presName="dstNode" presStyleLbl="node1" presStyleIdx="0" presStyleCnt="4"/>
      <dgm:spPr/>
    </dgm:pt>
    <dgm:pt modelId="{2CAA5549-C369-4F1A-A454-DEB060C9E827}" type="pres">
      <dgm:prSet presAssocID="{F12FFA39-5B57-455E-A4B3-A50B2C5109E7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784EAD2-E5E5-4968-9161-C0E113DEAABE}" type="pres">
      <dgm:prSet presAssocID="{F12FFA39-5B57-455E-A4B3-A50B2C5109E7}" presName="accent_1" presStyleCnt="0"/>
      <dgm:spPr/>
    </dgm:pt>
    <dgm:pt modelId="{469A9AC5-10FD-4531-8396-0C7C8D95937E}" type="pres">
      <dgm:prSet presAssocID="{F12FFA39-5B57-455E-A4B3-A50B2C5109E7}" presName="accentRepeatNode" presStyleLbl="solidFgAcc1" presStyleIdx="0" presStyleCnt="4"/>
      <dgm:spPr/>
    </dgm:pt>
    <dgm:pt modelId="{22EA33AC-095A-4FFD-9097-D6A6021B2D37}" type="pres">
      <dgm:prSet presAssocID="{0B0C320C-7668-4966-B5F6-6B91A543BB9D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88F22A6-E3C5-480F-B876-E7C27BA2F581}" type="pres">
      <dgm:prSet presAssocID="{0B0C320C-7668-4966-B5F6-6B91A543BB9D}" presName="accent_2" presStyleCnt="0"/>
      <dgm:spPr/>
    </dgm:pt>
    <dgm:pt modelId="{AB32F33F-BF9C-4680-BC7B-FF3EC25BA204}" type="pres">
      <dgm:prSet presAssocID="{0B0C320C-7668-4966-B5F6-6B91A543BB9D}" presName="accentRepeatNode" presStyleLbl="solidFgAcc1" presStyleIdx="1" presStyleCnt="4"/>
      <dgm:spPr/>
    </dgm:pt>
    <dgm:pt modelId="{057C2144-45CD-494E-9420-2E98A772EEBC}" type="pres">
      <dgm:prSet presAssocID="{8F7091C7-CD50-4288-BE42-9C42A0653327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65829D7-85C0-4C80-90EC-3DF01240A295}" type="pres">
      <dgm:prSet presAssocID="{8F7091C7-CD50-4288-BE42-9C42A0653327}" presName="accent_3" presStyleCnt="0"/>
      <dgm:spPr/>
    </dgm:pt>
    <dgm:pt modelId="{8F954E61-05DD-4F1A-B6ED-5163A04DB83E}" type="pres">
      <dgm:prSet presAssocID="{8F7091C7-CD50-4288-BE42-9C42A0653327}" presName="accentRepeatNode" presStyleLbl="solidFgAcc1" presStyleIdx="2" presStyleCnt="4"/>
      <dgm:spPr/>
    </dgm:pt>
    <dgm:pt modelId="{8FD41E3B-A773-40BB-88E0-E288A18DEAA0}" type="pres">
      <dgm:prSet presAssocID="{802D63D3-5CC3-4177-82A6-9E67E2F13F7F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CEB4275-3A84-4E40-BACD-A637FBD4D47B}" type="pres">
      <dgm:prSet presAssocID="{802D63D3-5CC3-4177-82A6-9E67E2F13F7F}" presName="accent_4" presStyleCnt="0"/>
      <dgm:spPr/>
    </dgm:pt>
    <dgm:pt modelId="{2B55D0B9-AADB-47AD-8207-A0732C499C4F}" type="pres">
      <dgm:prSet presAssocID="{802D63D3-5CC3-4177-82A6-9E67E2F13F7F}" presName="accentRepeatNode" presStyleLbl="solidFgAcc1" presStyleIdx="3" presStyleCnt="4"/>
      <dgm:spPr/>
    </dgm:pt>
  </dgm:ptLst>
  <dgm:cxnLst>
    <dgm:cxn modelId="{786E3AAE-B9FB-442D-BEA6-E695C7C380BF}" type="presOf" srcId="{8F7091C7-CD50-4288-BE42-9C42A0653327}" destId="{057C2144-45CD-494E-9420-2E98A772EEBC}" srcOrd="0" destOrd="0" presId="urn:microsoft.com/office/officeart/2008/layout/VerticalCurvedList"/>
    <dgm:cxn modelId="{D0A0601A-C3C0-491B-89A7-8CC01766E55E}" type="presOf" srcId="{5C0C8CA9-FCF3-4FD9-97E3-C90713F4610D}" destId="{BF31F3AA-1492-4B85-AEB8-994189064118}" srcOrd="0" destOrd="0" presId="urn:microsoft.com/office/officeart/2008/layout/VerticalCurvedList"/>
    <dgm:cxn modelId="{8BC52269-596F-4F02-BEEF-5BC213FA0B7E}" srcId="{01EA376F-0271-495C-B140-9EA6E86B5313}" destId="{802D63D3-5CC3-4177-82A6-9E67E2F13F7F}" srcOrd="3" destOrd="0" parTransId="{C9374900-AD16-4D67-84FB-B732210218F1}" sibTransId="{3F2FB9CB-44BC-4072-9DAC-88CD28B3C7FF}"/>
    <dgm:cxn modelId="{13F7F76A-BB20-45F9-9B61-B09B4B8C62AD}" type="presOf" srcId="{0B0C320C-7668-4966-B5F6-6B91A543BB9D}" destId="{22EA33AC-095A-4FFD-9097-D6A6021B2D37}" srcOrd="0" destOrd="0" presId="urn:microsoft.com/office/officeart/2008/layout/VerticalCurvedList"/>
    <dgm:cxn modelId="{8C45A5F8-71DD-4074-B25C-0459D3085E20}" srcId="{01EA376F-0271-495C-B140-9EA6E86B5313}" destId="{F12FFA39-5B57-455E-A4B3-A50B2C5109E7}" srcOrd="0" destOrd="0" parTransId="{54297AE6-7EC1-4B52-BA9C-25D2E759270D}" sibTransId="{5C0C8CA9-FCF3-4FD9-97E3-C90713F4610D}"/>
    <dgm:cxn modelId="{5966181F-E417-4D4A-B9C1-E70AD7990C24}" srcId="{01EA376F-0271-495C-B140-9EA6E86B5313}" destId="{0B0C320C-7668-4966-B5F6-6B91A543BB9D}" srcOrd="1" destOrd="0" parTransId="{6DE0010F-5DBB-4A3E-BE36-C54D433D9358}" sibTransId="{D79664F4-3BD3-4114-857D-C2925423050A}"/>
    <dgm:cxn modelId="{C9CC08BC-88B4-4486-9A54-0B1E0179F45F}" type="presOf" srcId="{F12FFA39-5B57-455E-A4B3-A50B2C5109E7}" destId="{2CAA5549-C369-4F1A-A454-DEB060C9E827}" srcOrd="0" destOrd="0" presId="urn:microsoft.com/office/officeart/2008/layout/VerticalCurvedList"/>
    <dgm:cxn modelId="{EC68EED7-DBAD-47C7-A055-E691BAD22930}" srcId="{01EA376F-0271-495C-B140-9EA6E86B5313}" destId="{8F7091C7-CD50-4288-BE42-9C42A0653327}" srcOrd="2" destOrd="0" parTransId="{B1A93D47-FB8A-481A-B17E-9AA742517E55}" sibTransId="{416304C3-EE78-4546-9452-5003EC5DC375}"/>
    <dgm:cxn modelId="{3ECD2227-3488-4B92-B555-035C454054F8}" type="presOf" srcId="{01EA376F-0271-495C-B140-9EA6E86B5313}" destId="{5CFCB361-D7AD-4CDB-A0E3-483EDD2EAE8F}" srcOrd="0" destOrd="0" presId="urn:microsoft.com/office/officeart/2008/layout/VerticalCurvedList"/>
    <dgm:cxn modelId="{86315992-713E-4346-A8B5-74E2C6C4C915}" type="presOf" srcId="{802D63D3-5CC3-4177-82A6-9E67E2F13F7F}" destId="{8FD41E3B-A773-40BB-88E0-E288A18DEAA0}" srcOrd="0" destOrd="0" presId="urn:microsoft.com/office/officeart/2008/layout/VerticalCurvedList"/>
    <dgm:cxn modelId="{EEB4C2AB-4DEF-49BD-AA05-9CD066624713}" type="presParOf" srcId="{5CFCB361-D7AD-4CDB-A0E3-483EDD2EAE8F}" destId="{3D142D7D-C3B4-4858-9D13-A7273635A1EC}" srcOrd="0" destOrd="0" presId="urn:microsoft.com/office/officeart/2008/layout/VerticalCurvedList"/>
    <dgm:cxn modelId="{B9FBE78E-C563-4B88-9385-005586F07B65}" type="presParOf" srcId="{3D142D7D-C3B4-4858-9D13-A7273635A1EC}" destId="{71546035-A06F-401E-B61E-291393B1D143}" srcOrd="0" destOrd="0" presId="urn:microsoft.com/office/officeart/2008/layout/VerticalCurvedList"/>
    <dgm:cxn modelId="{87FB7313-4B3F-4F90-B1F4-2284C00048AB}" type="presParOf" srcId="{71546035-A06F-401E-B61E-291393B1D143}" destId="{09C84CED-C66F-4491-9E07-C06EFBD79B1E}" srcOrd="0" destOrd="0" presId="urn:microsoft.com/office/officeart/2008/layout/VerticalCurvedList"/>
    <dgm:cxn modelId="{A2FB14B5-C6DB-4B38-8D27-7E1676ED8CE9}" type="presParOf" srcId="{71546035-A06F-401E-B61E-291393B1D143}" destId="{BF31F3AA-1492-4B85-AEB8-994189064118}" srcOrd="1" destOrd="0" presId="urn:microsoft.com/office/officeart/2008/layout/VerticalCurvedList"/>
    <dgm:cxn modelId="{0AC19ED9-683A-4D1E-902A-965F0DB76BDA}" type="presParOf" srcId="{71546035-A06F-401E-B61E-291393B1D143}" destId="{292B4F8B-F8B4-4B35-AD7C-C12DFB9F4AE3}" srcOrd="2" destOrd="0" presId="urn:microsoft.com/office/officeart/2008/layout/VerticalCurvedList"/>
    <dgm:cxn modelId="{9D1D20A3-18D9-42F8-8707-EF062F166421}" type="presParOf" srcId="{71546035-A06F-401E-B61E-291393B1D143}" destId="{E6E8B2E1-B8AB-469E-B507-DBFB648E8D25}" srcOrd="3" destOrd="0" presId="urn:microsoft.com/office/officeart/2008/layout/VerticalCurvedList"/>
    <dgm:cxn modelId="{CE49D58F-EBC7-4D82-958B-EAB0B758AB42}" type="presParOf" srcId="{3D142D7D-C3B4-4858-9D13-A7273635A1EC}" destId="{2CAA5549-C369-4F1A-A454-DEB060C9E827}" srcOrd="1" destOrd="0" presId="urn:microsoft.com/office/officeart/2008/layout/VerticalCurvedList"/>
    <dgm:cxn modelId="{7D15BACB-A009-484E-997C-3A2EB2A0ACCF}" type="presParOf" srcId="{3D142D7D-C3B4-4858-9D13-A7273635A1EC}" destId="{D784EAD2-E5E5-4968-9161-C0E113DEAABE}" srcOrd="2" destOrd="0" presId="urn:microsoft.com/office/officeart/2008/layout/VerticalCurvedList"/>
    <dgm:cxn modelId="{0930B5C6-FE4D-4DAA-972B-AD751B5A36C5}" type="presParOf" srcId="{D784EAD2-E5E5-4968-9161-C0E113DEAABE}" destId="{469A9AC5-10FD-4531-8396-0C7C8D95937E}" srcOrd="0" destOrd="0" presId="urn:microsoft.com/office/officeart/2008/layout/VerticalCurvedList"/>
    <dgm:cxn modelId="{6A345BF8-5BED-4FE9-AEE7-4EDB1429F448}" type="presParOf" srcId="{3D142D7D-C3B4-4858-9D13-A7273635A1EC}" destId="{22EA33AC-095A-4FFD-9097-D6A6021B2D37}" srcOrd="3" destOrd="0" presId="urn:microsoft.com/office/officeart/2008/layout/VerticalCurvedList"/>
    <dgm:cxn modelId="{BA519F8D-7196-4968-B46B-931B1A1A3921}" type="presParOf" srcId="{3D142D7D-C3B4-4858-9D13-A7273635A1EC}" destId="{488F22A6-E3C5-480F-B876-E7C27BA2F581}" srcOrd="4" destOrd="0" presId="urn:microsoft.com/office/officeart/2008/layout/VerticalCurvedList"/>
    <dgm:cxn modelId="{2FF95B2A-0B36-473B-85F8-36F30359F27A}" type="presParOf" srcId="{488F22A6-E3C5-480F-B876-E7C27BA2F581}" destId="{AB32F33F-BF9C-4680-BC7B-FF3EC25BA204}" srcOrd="0" destOrd="0" presId="urn:microsoft.com/office/officeart/2008/layout/VerticalCurvedList"/>
    <dgm:cxn modelId="{7E35BA4B-6B85-445C-BD61-00634F28EE88}" type="presParOf" srcId="{3D142D7D-C3B4-4858-9D13-A7273635A1EC}" destId="{057C2144-45CD-494E-9420-2E98A772EEBC}" srcOrd="5" destOrd="0" presId="urn:microsoft.com/office/officeart/2008/layout/VerticalCurvedList"/>
    <dgm:cxn modelId="{726ADE97-EE92-478C-B702-537A3DF9DD83}" type="presParOf" srcId="{3D142D7D-C3B4-4858-9D13-A7273635A1EC}" destId="{065829D7-85C0-4C80-90EC-3DF01240A295}" srcOrd="6" destOrd="0" presId="urn:microsoft.com/office/officeart/2008/layout/VerticalCurvedList"/>
    <dgm:cxn modelId="{7F101EE1-EF7B-4A4C-A1DB-743C91F40A84}" type="presParOf" srcId="{065829D7-85C0-4C80-90EC-3DF01240A295}" destId="{8F954E61-05DD-4F1A-B6ED-5163A04DB83E}" srcOrd="0" destOrd="0" presId="urn:microsoft.com/office/officeart/2008/layout/VerticalCurvedList"/>
    <dgm:cxn modelId="{846DA1C1-CDEB-4F0C-BB9C-7D141D4B4C45}" type="presParOf" srcId="{3D142D7D-C3B4-4858-9D13-A7273635A1EC}" destId="{8FD41E3B-A773-40BB-88E0-E288A18DEAA0}" srcOrd="7" destOrd="0" presId="urn:microsoft.com/office/officeart/2008/layout/VerticalCurvedList"/>
    <dgm:cxn modelId="{25832CF4-84FF-451D-A30B-4259CC991FD2}" type="presParOf" srcId="{3D142D7D-C3B4-4858-9D13-A7273635A1EC}" destId="{DCEB4275-3A84-4E40-BACD-A637FBD4D47B}" srcOrd="8" destOrd="0" presId="urn:microsoft.com/office/officeart/2008/layout/VerticalCurvedList"/>
    <dgm:cxn modelId="{8CEDFCC4-EF41-480C-A45B-6EA2BDB83176}" type="presParOf" srcId="{DCEB4275-3A84-4E40-BACD-A637FBD4D47B}" destId="{2B55D0B9-AADB-47AD-8207-A0732C499C4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6942C0-0929-4FEB-856A-032981180EF9}">
      <dsp:nvSpPr>
        <dsp:cNvPr id="0" name=""/>
        <dsp:cNvSpPr/>
      </dsp:nvSpPr>
      <dsp:spPr>
        <a:xfrm>
          <a:off x="0" y="216683"/>
          <a:ext cx="3657600" cy="11419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smtClean="0"/>
            <a:t>El derecho humano a la no discriminación es incompatible con sociedades autocráticas (autoritarismo, totalitarismo, dictaduras).</a:t>
          </a:r>
          <a:endParaRPr lang="es-MX" sz="1600" kern="1200"/>
        </a:p>
      </dsp:txBody>
      <dsp:txXfrm>
        <a:off x="55744" y="272427"/>
        <a:ext cx="3546112" cy="1030432"/>
      </dsp:txXfrm>
    </dsp:sp>
    <dsp:sp modelId="{3244AECB-62F9-4578-86AD-3A17938E6355}">
      <dsp:nvSpPr>
        <dsp:cNvPr id="0" name=""/>
        <dsp:cNvSpPr/>
      </dsp:nvSpPr>
      <dsp:spPr>
        <a:xfrm>
          <a:off x="0" y="1404684"/>
          <a:ext cx="3657600" cy="1141920"/>
        </a:xfrm>
        <a:prstGeom prst="roundRect">
          <a:avLst/>
        </a:prstGeom>
        <a:solidFill>
          <a:schemeClr val="accent4">
            <a:hueOff val="-3518287"/>
            <a:satOff val="21119"/>
            <a:lumOff val="-18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smtClean="0"/>
            <a:t>Exige la concurrencia de los principios de soberanía popular y derechos individuales.</a:t>
          </a:r>
          <a:endParaRPr lang="es-MX" sz="1600" kern="1200"/>
        </a:p>
      </dsp:txBody>
      <dsp:txXfrm>
        <a:off x="55744" y="1460428"/>
        <a:ext cx="3546112" cy="1030432"/>
      </dsp:txXfrm>
    </dsp:sp>
    <dsp:sp modelId="{69BA27FC-118F-4B19-9808-B2E4CCB0CA88}">
      <dsp:nvSpPr>
        <dsp:cNvPr id="0" name=""/>
        <dsp:cNvSpPr/>
      </dsp:nvSpPr>
      <dsp:spPr>
        <a:xfrm>
          <a:off x="0" y="2592684"/>
          <a:ext cx="3657600" cy="1141920"/>
        </a:xfrm>
        <a:prstGeom prst="roundRect">
          <a:avLst/>
        </a:prstGeom>
        <a:solidFill>
          <a:schemeClr val="accent4">
            <a:hueOff val="-7036575"/>
            <a:satOff val="42238"/>
            <a:lumOff val="-37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smtClean="0"/>
            <a:t>La igualdad de trato es una forma de igualdad democrático-constitucional.</a:t>
          </a:r>
          <a:endParaRPr lang="es-MX" sz="1600" kern="1200"/>
        </a:p>
      </dsp:txBody>
      <dsp:txXfrm>
        <a:off x="55744" y="2648428"/>
        <a:ext cx="3546112" cy="10304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42C15E-3D16-449A-A30D-1D11AF0FB105}">
      <dsp:nvSpPr>
        <dsp:cNvPr id="0" name=""/>
        <dsp:cNvSpPr/>
      </dsp:nvSpPr>
      <dsp:spPr>
        <a:xfrm>
          <a:off x="0" y="329722"/>
          <a:ext cx="3657600" cy="12754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smtClean="0"/>
            <a:t>La democracia es un método para tomar decisiones colectivas.</a:t>
          </a:r>
          <a:endParaRPr lang="es-MX" sz="1800" kern="1200"/>
        </a:p>
      </dsp:txBody>
      <dsp:txXfrm>
        <a:off x="62262" y="391984"/>
        <a:ext cx="3533076" cy="1150922"/>
      </dsp:txXfrm>
    </dsp:sp>
    <dsp:sp modelId="{3DEC8B57-CBAD-4BFC-86EF-01A230094FF0}">
      <dsp:nvSpPr>
        <dsp:cNvPr id="0" name=""/>
        <dsp:cNvSpPr/>
      </dsp:nvSpPr>
      <dsp:spPr>
        <a:xfrm>
          <a:off x="0" y="1657008"/>
          <a:ext cx="3657600" cy="12754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smtClean="0"/>
            <a:t>Principio de mayoría y derechos de las minorías.</a:t>
          </a:r>
          <a:endParaRPr lang="es-MX" sz="1800" kern="1200"/>
        </a:p>
      </dsp:txBody>
      <dsp:txXfrm>
        <a:off x="62262" y="1719270"/>
        <a:ext cx="3533076" cy="1150922"/>
      </dsp:txXfrm>
    </dsp:sp>
    <dsp:sp modelId="{2D5442F8-D44E-491C-80E1-8038C6E7BCCF}">
      <dsp:nvSpPr>
        <dsp:cNvPr id="0" name=""/>
        <dsp:cNvSpPr/>
      </dsp:nvSpPr>
      <dsp:spPr>
        <a:xfrm>
          <a:off x="0" y="2984294"/>
          <a:ext cx="3657600" cy="12754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La vigencia de la no discriminación puede verse como un buen resultado del funcionamiento de una democracia de calidad.</a:t>
          </a:r>
          <a:endParaRPr lang="es-MX" sz="1800" kern="1200" dirty="0"/>
        </a:p>
      </dsp:txBody>
      <dsp:txXfrm>
        <a:off x="62262" y="3046556"/>
        <a:ext cx="3533076" cy="115092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3D57F3-E175-49AB-B8BE-F978C542D84D}">
      <dsp:nvSpPr>
        <dsp:cNvPr id="0" name=""/>
        <dsp:cNvSpPr/>
      </dsp:nvSpPr>
      <dsp:spPr>
        <a:xfrm>
          <a:off x="0" y="1197451"/>
          <a:ext cx="2194560" cy="219456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99D5E6-B7B1-48F4-93A4-9BF4F5F9F71F}">
      <dsp:nvSpPr>
        <dsp:cNvPr id="0" name=""/>
        <dsp:cNvSpPr/>
      </dsp:nvSpPr>
      <dsp:spPr>
        <a:xfrm>
          <a:off x="1097280" y="1197451"/>
          <a:ext cx="2560319" cy="219456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El </a:t>
          </a:r>
          <a:r>
            <a:rPr lang="es-MX" sz="1400" kern="1200" dirty="0" smtClean="0"/>
            <a:t>derecho universal de ciudadanía exige un proceso de parificación creciente</a:t>
          </a:r>
          <a:endParaRPr lang="es-MX" sz="1400" kern="1200" dirty="0"/>
        </a:p>
      </dsp:txBody>
      <dsp:txXfrm>
        <a:off x="1097280" y="1197451"/>
        <a:ext cx="2560319" cy="658369"/>
      </dsp:txXfrm>
    </dsp:sp>
    <dsp:sp modelId="{E643ABBB-BFB0-420E-A8DA-168679CEF2A1}">
      <dsp:nvSpPr>
        <dsp:cNvPr id="0" name=""/>
        <dsp:cNvSpPr/>
      </dsp:nvSpPr>
      <dsp:spPr>
        <a:xfrm>
          <a:off x="384048" y="1855820"/>
          <a:ext cx="1426462" cy="142646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B403BF-A60D-478E-B298-662F3EC9E0E0}">
      <dsp:nvSpPr>
        <dsp:cNvPr id="0" name=""/>
        <dsp:cNvSpPr/>
      </dsp:nvSpPr>
      <dsp:spPr>
        <a:xfrm>
          <a:off x="1097280" y="1855820"/>
          <a:ext cx="2560319" cy="14264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No existe democracia política sin inclusión antidiscriminatoria: de los pobres a las mujeres,; de las mujeres a otros grupos</a:t>
          </a:r>
          <a:endParaRPr lang="es-MX" sz="1200" kern="1200" dirty="0"/>
        </a:p>
      </dsp:txBody>
      <dsp:txXfrm>
        <a:off x="1097280" y="1855820"/>
        <a:ext cx="2560319" cy="658367"/>
      </dsp:txXfrm>
    </dsp:sp>
    <dsp:sp modelId="{EE30D205-9C07-4E08-A498-2C7F10EC65F9}">
      <dsp:nvSpPr>
        <dsp:cNvPr id="0" name=""/>
        <dsp:cNvSpPr/>
      </dsp:nvSpPr>
      <dsp:spPr>
        <a:xfrm>
          <a:off x="768096" y="2514188"/>
          <a:ext cx="658367" cy="65836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E8C65F-9747-42A9-A72F-B7A5CF43E97B}">
      <dsp:nvSpPr>
        <dsp:cNvPr id="0" name=""/>
        <dsp:cNvSpPr/>
      </dsp:nvSpPr>
      <dsp:spPr>
        <a:xfrm>
          <a:off x="1097280" y="2498298"/>
          <a:ext cx="2560319" cy="69014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En el siglo XX, La igualdad de género hace realidad la promesa democrática</a:t>
          </a:r>
          <a:endParaRPr lang="es-MX" sz="1300" kern="1200" dirty="0"/>
        </a:p>
      </dsp:txBody>
      <dsp:txXfrm>
        <a:off x="1097280" y="2498298"/>
        <a:ext cx="2560319" cy="69014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E1EC2A-B3BE-4082-8EE9-3841B842FAFE}">
      <dsp:nvSpPr>
        <dsp:cNvPr id="0" name=""/>
        <dsp:cNvSpPr/>
      </dsp:nvSpPr>
      <dsp:spPr>
        <a:xfrm>
          <a:off x="0" y="0"/>
          <a:ext cx="3180521" cy="458946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893D7D-CAE1-46B1-BE45-DA90F20A796C}">
      <dsp:nvSpPr>
        <dsp:cNvPr id="0" name=""/>
        <dsp:cNvSpPr/>
      </dsp:nvSpPr>
      <dsp:spPr>
        <a:xfrm>
          <a:off x="1590260" y="461411"/>
          <a:ext cx="2067339" cy="108641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smtClean="0"/>
            <a:t>Democracia antigua: basada en un sistema de exclusiones discriminatorias</a:t>
          </a:r>
          <a:endParaRPr lang="es-MX" sz="1500" kern="1200"/>
        </a:p>
      </dsp:txBody>
      <dsp:txXfrm>
        <a:off x="1643294" y="514445"/>
        <a:ext cx="1961271" cy="980343"/>
      </dsp:txXfrm>
    </dsp:sp>
    <dsp:sp modelId="{6F316BB9-505B-4F98-A7F8-4D54DE017481}">
      <dsp:nvSpPr>
        <dsp:cNvPr id="0" name=""/>
        <dsp:cNvSpPr/>
      </dsp:nvSpPr>
      <dsp:spPr>
        <a:xfrm>
          <a:off x="1590260" y="1683624"/>
          <a:ext cx="2067339" cy="108641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smtClean="0"/>
            <a:t>Democracia moderna: progresiva inclusión de los grupos excluidos</a:t>
          </a:r>
          <a:endParaRPr lang="es-MX" sz="1500" kern="1200"/>
        </a:p>
      </dsp:txBody>
      <dsp:txXfrm>
        <a:off x="1643294" y="1736658"/>
        <a:ext cx="1961271" cy="980343"/>
      </dsp:txXfrm>
    </dsp:sp>
    <dsp:sp modelId="{D390FF9A-EBC7-4DAE-BE74-38923781628B}">
      <dsp:nvSpPr>
        <dsp:cNvPr id="0" name=""/>
        <dsp:cNvSpPr/>
      </dsp:nvSpPr>
      <dsp:spPr>
        <a:xfrm>
          <a:off x="1590260" y="2905838"/>
          <a:ext cx="2067339" cy="108641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smtClean="0"/>
            <a:t>Diferencia conceptual: la no discriminación</a:t>
          </a:r>
          <a:endParaRPr lang="es-MX" sz="1500" kern="1200"/>
        </a:p>
      </dsp:txBody>
      <dsp:txXfrm>
        <a:off x="1643294" y="2958872"/>
        <a:ext cx="1961271" cy="98034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E34BD-55F5-4E04-9CCB-E2233B4490CF}">
      <dsp:nvSpPr>
        <dsp:cNvPr id="0" name=""/>
        <dsp:cNvSpPr/>
      </dsp:nvSpPr>
      <dsp:spPr>
        <a:xfrm>
          <a:off x="80367" y="1200"/>
          <a:ext cx="3496865" cy="139874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smtClean="0"/>
            <a:t>Sólo la democracia hace de la igualdad un valor crucial</a:t>
          </a:r>
          <a:endParaRPr lang="es-MX" sz="1700" kern="1200"/>
        </a:p>
      </dsp:txBody>
      <dsp:txXfrm>
        <a:off x="779740" y="1200"/>
        <a:ext cx="2098119" cy="1398746"/>
      </dsp:txXfrm>
    </dsp:sp>
    <dsp:sp modelId="{A4A922E7-4E0F-4D3A-8FB0-4394B98CEC95}">
      <dsp:nvSpPr>
        <dsp:cNvPr id="0" name=""/>
        <dsp:cNvSpPr/>
      </dsp:nvSpPr>
      <dsp:spPr>
        <a:xfrm>
          <a:off x="80367" y="1595770"/>
          <a:ext cx="3496865" cy="139874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smtClean="0"/>
            <a:t>El tratamiento preferencial antidiscriminatorio sólo es compatible con un marco democrático</a:t>
          </a:r>
          <a:endParaRPr lang="es-MX" sz="1700" kern="1200"/>
        </a:p>
      </dsp:txBody>
      <dsp:txXfrm>
        <a:off x="779740" y="1595770"/>
        <a:ext cx="2098119" cy="1398746"/>
      </dsp:txXfrm>
    </dsp:sp>
    <dsp:sp modelId="{C3588713-EEB5-4CFC-BC62-E52507A8DC0F}">
      <dsp:nvSpPr>
        <dsp:cNvPr id="0" name=""/>
        <dsp:cNvSpPr/>
      </dsp:nvSpPr>
      <dsp:spPr>
        <a:xfrm>
          <a:off x="80367" y="3190341"/>
          <a:ext cx="3496865" cy="139874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smtClean="0"/>
            <a:t>Fuera de la democracia: el tratamiento preferencial es privilegio</a:t>
          </a:r>
          <a:endParaRPr lang="es-MX" sz="1700" kern="1200"/>
        </a:p>
      </dsp:txBody>
      <dsp:txXfrm>
        <a:off x="779740" y="3190341"/>
        <a:ext cx="2098119" cy="139874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31F3AA-1492-4B85-AEB8-994189064118}">
      <dsp:nvSpPr>
        <dsp:cNvPr id="0" name=""/>
        <dsp:cNvSpPr/>
      </dsp:nvSpPr>
      <dsp:spPr>
        <a:xfrm>
          <a:off x="-5427711" y="-831103"/>
          <a:ext cx="6462806" cy="6462806"/>
        </a:xfrm>
        <a:prstGeom prst="blockArc">
          <a:avLst>
            <a:gd name="adj1" fmla="val 18900000"/>
            <a:gd name="adj2" fmla="val 2700000"/>
            <a:gd name="adj3" fmla="val 334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AA5549-C369-4F1A-A454-DEB060C9E827}">
      <dsp:nvSpPr>
        <dsp:cNvPr id="0" name=""/>
        <dsp:cNvSpPr/>
      </dsp:nvSpPr>
      <dsp:spPr>
        <a:xfrm>
          <a:off x="541895" y="369070"/>
          <a:ext cx="7011283" cy="73852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6204" tIns="50800" rIns="50800" bIns="508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La consolidación de un sistema democrático en México tiene como condiciones imprescindibles:</a:t>
          </a:r>
          <a:endParaRPr lang="es-MX" sz="2000" kern="1200" dirty="0"/>
        </a:p>
      </dsp:txBody>
      <dsp:txXfrm>
        <a:off x="541895" y="369070"/>
        <a:ext cx="7011283" cy="738524"/>
      </dsp:txXfrm>
    </dsp:sp>
    <dsp:sp modelId="{469A9AC5-10FD-4531-8396-0C7C8D95937E}">
      <dsp:nvSpPr>
        <dsp:cNvPr id="0" name=""/>
        <dsp:cNvSpPr/>
      </dsp:nvSpPr>
      <dsp:spPr>
        <a:xfrm>
          <a:off x="80318" y="276754"/>
          <a:ext cx="923155" cy="9231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EA33AC-095A-4FFD-9097-D6A6021B2D37}">
      <dsp:nvSpPr>
        <dsp:cNvPr id="0" name=""/>
        <dsp:cNvSpPr/>
      </dsp:nvSpPr>
      <dsp:spPr>
        <a:xfrm>
          <a:off x="965308" y="1477048"/>
          <a:ext cx="6587870" cy="73852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6204" tIns="50800" rIns="50800" bIns="508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1) La integración de los grupos discriminados como genuinos actores del proceso democrático (mujeres, indígenas, personas con discapacidad, etcétera).</a:t>
          </a:r>
          <a:endParaRPr lang="es-MX" sz="2000" kern="1200" dirty="0"/>
        </a:p>
      </dsp:txBody>
      <dsp:txXfrm>
        <a:off x="965308" y="1477048"/>
        <a:ext cx="6587870" cy="738524"/>
      </dsp:txXfrm>
    </dsp:sp>
    <dsp:sp modelId="{AB32F33F-BF9C-4680-BC7B-FF3EC25BA204}">
      <dsp:nvSpPr>
        <dsp:cNvPr id="0" name=""/>
        <dsp:cNvSpPr/>
      </dsp:nvSpPr>
      <dsp:spPr>
        <a:xfrm>
          <a:off x="503730" y="1384733"/>
          <a:ext cx="923155" cy="9231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7C2144-45CD-494E-9420-2E98A772EEBC}">
      <dsp:nvSpPr>
        <dsp:cNvPr id="0" name=""/>
        <dsp:cNvSpPr/>
      </dsp:nvSpPr>
      <dsp:spPr>
        <a:xfrm>
          <a:off x="965308" y="2585027"/>
          <a:ext cx="6587870" cy="73852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6204" tIns="50800" rIns="50800" bIns="508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2. El desarrollo de instituciones y políticas públicas capaces de modificar las relaciones discriminatorias que son estructurales en México.</a:t>
          </a:r>
          <a:endParaRPr lang="es-MX" sz="2000" kern="1200" dirty="0"/>
        </a:p>
      </dsp:txBody>
      <dsp:txXfrm>
        <a:off x="965308" y="2585027"/>
        <a:ext cx="6587870" cy="738524"/>
      </dsp:txXfrm>
    </dsp:sp>
    <dsp:sp modelId="{8F954E61-05DD-4F1A-B6ED-5163A04DB83E}">
      <dsp:nvSpPr>
        <dsp:cNvPr id="0" name=""/>
        <dsp:cNvSpPr/>
      </dsp:nvSpPr>
      <dsp:spPr>
        <a:xfrm>
          <a:off x="503730" y="2492711"/>
          <a:ext cx="923155" cy="9231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D41E3B-A773-40BB-88E0-E288A18DEAA0}">
      <dsp:nvSpPr>
        <dsp:cNvPr id="0" name=""/>
        <dsp:cNvSpPr/>
      </dsp:nvSpPr>
      <dsp:spPr>
        <a:xfrm>
          <a:off x="541895" y="3693005"/>
          <a:ext cx="7011283" cy="73852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6204" tIns="71120" rIns="71120" bIns="7112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No existe democracia sin igualdad de trato</a:t>
          </a:r>
          <a:endParaRPr lang="es-MX" sz="2800" kern="1200" dirty="0"/>
        </a:p>
      </dsp:txBody>
      <dsp:txXfrm>
        <a:off x="541895" y="3693005"/>
        <a:ext cx="7011283" cy="738524"/>
      </dsp:txXfrm>
    </dsp:sp>
    <dsp:sp modelId="{2B55D0B9-AADB-47AD-8207-A0732C499C4F}">
      <dsp:nvSpPr>
        <dsp:cNvPr id="0" name=""/>
        <dsp:cNvSpPr/>
      </dsp:nvSpPr>
      <dsp:spPr>
        <a:xfrm>
          <a:off x="80318" y="3600690"/>
          <a:ext cx="923155" cy="9231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CE2B6-ECDC-4D38-A62D-A98BF19D4EFE}" type="datetimeFigureOut">
              <a:rPr lang="es-MX" smtClean="0"/>
              <a:t>29/09/2014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A515-3E8A-4D39-A413-4D3B1EDA8CD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CE2B6-ECDC-4D38-A62D-A98BF19D4EFE}" type="datetimeFigureOut">
              <a:rPr lang="es-MX" smtClean="0"/>
              <a:t>29/09/2014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A515-3E8A-4D39-A413-4D3B1EDA8CD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CE2B6-ECDC-4D38-A62D-A98BF19D4EFE}" type="datetimeFigureOut">
              <a:rPr lang="es-MX" smtClean="0"/>
              <a:t>29/09/2014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A515-3E8A-4D39-A413-4D3B1EDA8CD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CE2B6-ECDC-4D38-A62D-A98BF19D4EFE}" type="datetimeFigureOut">
              <a:rPr lang="es-MX" smtClean="0"/>
              <a:t>29/09/2014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A515-3E8A-4D39-A413-4D3B1EDA8CD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CE2B6-ECDC-4D38-A62D-A98BF19D4EFE}" type="datetimeFigureOut">
              <a:rPr lang="es-MX" smtClean="0"/>
              <a:t>29/09/2014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A515-3E8A-4D39-A413-4D3B1EDA8CD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CE2B6-ECDC-4D38-A62D-A98BF19D4EFE}" type="datetimeFigureOut">
              <a:rPr lang="es-MX" smtClean="0"/>
              <a:t>29/09/2014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A515-3E8A-4D39-A413-4D3B1EDA8CD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CE2B6-ECDC-4D38-A62D-A98BF19D4EFE}" type="datetimeFigureOut">
              <a:rPr lang="es-MX" smtClean="0"/>
              <a:t>29/09/2014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A515-3E8A-4D39-A413-4D3B1EDA8CD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CE2B6-ECDC-4D38-A62D-A98BF19D4EFE}" type="datetimeFigureOut">
              <a:rPr lang="es-MX" smtClean="0"/>
              <a:t>29/09/2014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A515-3E8A-4D39-A413-4D3B1EDA8CD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CE2B6-ECDC-4D38-A62D-A98BF19D4EFE}" type="datetimeFigureOut">
              <a:rPr lang="es-MX" smtClean="0"/>
              <a:t>29/09/2014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A515-3E8A-4D39-A413-4D3B1EDA8CD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CE2B6-ECDC-4D38-A62D-A98BF19D4EFE}" type="datetimeFigureOut">
              <a:rPr lang="es-MX" smtClean="0"/>
              <a:t>29/09/2014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A515-3E8A-4D39-A413-4D3B1EDA8CD7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CE2B6-ECDC-4D38-A62D-A98BF19D4EFE}" type="datetimeFigureOut">
              <a:rPr lang="es-MX" smtClean="0"/>
              <a:t>29/09/2014</a:t>
            </a:fld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86A515-3E8A-4D39-A413-4D3B1EDA8CD7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F86A515-3E8A-4D39-A413-4D3B1EDA8CD7}" type="slidenum">
              <a:rPr lang="es-MX" smtClean="0"/>
              <a:t>‹Nº›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7CCE2B6-ECDC-4D38-A62D-A98BF19D4EFE}" type="datetimeFigureOut">
              <a:rPr lang="es-MX" smtClean="0"/>
              <a:t>29/09/2014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4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5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6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sz="4000" dirty="0">
                <a:solidFill>
                  <a:srgbClr val="675E47"/>
                </a:solidFill>
              </a:rPr>
              <a:t>No discriminación: base de la democracia. Cinco ideas elementales y un corolario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MX" sz="1600" dirty="0"/>
              <a:t>Dr. Jesús Rodríguez Zepeda (Universidad Autónoma Metropolitana-Iztapalapa)</a:t>
            </a:r>
          </a:p>
          <a:p>
            <a:r>
              <a:rPr lang="es-MX" sz="1600" dirty="0"/>
              <a:t>Ponencia presentada en el panel de especialistas “Relevancia del derecho a la igualdad y no discriminación en los gobiernos democráticos” en el Curso de Alta Formación 2014 del Consejo Nacional para Prevenir la Discriminación.</a:t>
            </a:r>
          </a:p>
          <a:p>
            <a:r>
              <a:rPr lang="es-MX" sz="1600" dirty="0"/>
              <a:t>México, D. F. a 29 de septiembre de 2014</a:t>
            </a:r>
          </a:p>
        </p:txBody>
      </p:sp>
    </p:spTree>
    <p:extLst>
      <p:ext uri="{BB962C8B-B14F-4D97-AF65-F5344CB8AC3E}">
        <p14:creationId xmlns:p14="http://schemas.microsoft.com/office/powerpoint/2010/main" val="3004585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dirty="0" smtClean="0"/>
              <a:t>1. La agenda de la no discriminación sólo prospera en sociedades democrático-constitucionales</a:t>
            </a:r>
            <a:endParaRPr lang="es-MX" sz="28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97974664"/>
              </p:ext>
            </p:extLst>
          </p:nvPr>
        </p:nvGraphicFramePr>
        <p:xfrm>
          <a:off x="457200" y="2174875"/>
          <a:ext cx="3657600" cy="395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Marcador de texto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 descr="C:\Users\UAMI\Pictures\Pictures\imagesQZQ2DJAR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556792"/>
            <a:ext cx="3888432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818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s-MX" sz="2800" dirty="0" smtClean="0"/>
              <a:t>2. </a:t>
            </a:r>
            <a:r>
              <a:rPr lang="es-MX" sz="2800" dirty="0">
                <a:effectLst/>
              </a:rPr>
              <a:t>La no </a:t>
            </a:r>
            <a:r>
              <a:rPr lang="es-MX" sz="2800" dirty="0" smtClean="0">
                <a:effectLst/>
              </a:rPr>
              <a:t>discriminación: contenido </a:t>
            </a:r>
            <a:r>
              <a:rPr lang="es-MX" sz="2800" dirty="0">
                <a:effectLst/>
              </a:rPr>
              <a:t>derivativo de un </a:t>
            </a:r>
            <a:r>
              <a:rPr lang="es-MX" sz="2800" dirty="0" smtClean="0">
                <a:effectLst/>
              </a:rPr>
              <a:t>sistema </a:t>
            </a:r>
            <a:r>
              <a:rPr lang="es-MX" sz="2800" dirty="0">
                <a:effectLst/>
              </a:rPr>
              <a:t>democrático</a:t>
            </a:r>
          </a:p>
        </p:txBody>
      </p:sp>
      <p:pic>
        <p:nvPicPr>
          <p:cNvPr id="2050" name="Picture 2" descr="C:\Users\UAMI\Pictures\Pictures\imagesR9Z33ZUK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88840"/>
            <a:ext cx="3744416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5 Marcador de contenid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4051452"/>
              </p:ext>
            </p:extLst>
          </p:nvPr>
        </p:nvGraphicFramePr>
        <p:xfrm>
          <a:off x="4419600" y="1536700"/>
          <a:ext cx="3657600" cy="4589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2509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2800" dirty="0"/>
              <a:t>3.	La no </a:t>
            </a:r>
            <a:r>
              <a:rPr lang="es-MX" sz="2800" dirty="0" smtClean="0"/>
              <a:t>discriminación: elemento constitutivo 	del </a:t>
            </a:r>
            <a:r>
              <a:rPr lang="es-MX" sz="2800" dirty="0"/>
              <a:t>sistema democrático</a:t>
            </a: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00816052"/>
              </p:ext>
            </p:extLst>
          </p:nvPr>
        </p:nvGraphicFramePr>
        <p:xfrm>
          <a:off x="457200" y="1536700"/>
          <a:ext cx="3657600" cy="4589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 descr="C:\Users\UAMI\Pictures\Pictures\imagesMRXJ2WGX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844824"/>
            <a:ext cx="3744416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700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2700" dirty="0"/>
              <a:t>4.	D</a:t>
            </a:r>
            <a:r>
              <a:rPr lang="es-MX" sz="2700" dirty="0" smtClean="0"/>
              <a:t>emocracia antigua </a:t>
            </a:r>
            <a:r>
              <a:rPr lang="es-MX" sz="2700" i="1" dirty="0" smtClean="0"/>
              <a:t>versus</a:t>
            </a:r>
            <a:r>
              <a:rPr lang="es-MX" sz="2700" dirty="0" smtClean="0"/>
              <a:t> democracia moderna</a:t>
            </a:r>
            <a:endParaRPr lang="es-MX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84490968"/>
              </p:ext>
            </p:extLst>
          </p:nvPr>
        </p:nvGraphicFramePr>
        <p:xfrm>
          <a:off x="457200" y="1536700"/>
          <a:ext cx="3657600" cy="4589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098" name="Picture 2" descr="C:\Users\UAMI\Pictures\Pictures\imagesS6TQFY39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060848"/>
            <a:ext cx="3456383" cy="338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63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5. Políticas compensatorias: sólo en democracia</a:t>
            </a:r>
            <a:endParaRPr lang="es-MX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59230744"/>
              </p:ext>
            </p:extLst>
          </p:nvPr>
        </p:nvGraphicFramePr>
        <p:xfrm>
          <a:off x="457200" y="1536192"/>
          <a:ext cx="3657600" cy="4590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122" name="Picture 2" descr="C:\Users\UAMI\Pictures\Pictures\images7QDWUZWQ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412776"/>
            <a:ext cx="3600400" cy="4032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720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Corolario</a:t>
            </a:r>
            <a:endParaRPr lang="es-MX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0964265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0063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Muchas gracias…</a:t>
            </a:r>
            <a:endParaRPr lang="es-MX" dirty="0"/>
          </a:p>
        </p:txBody>
      </p:sp>
      <p:sp>
        <p:nvSpPr>
          <p:cNvPr id="2" name="1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Consultas y comentarios:</a:t>
            </a:r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Jesús Rodríguez Zepeda</a:t>
            </a:r>
          </a:p>
          <a:p>
            <a:pPr marL="0" indent="0">
              <a:buNone/>
            </a:pPr>
            <a:r>
              <a:rPr lang="es-MX" dirty="0" smtClean="0">
                <a:solidFill>
                  <a:srgbClr val="00B050"/>
                </a:solidFill>
              </a:rPr>
              <a:t>rozj@xanum.uam.mx</a:t>
            </a:r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2050" name="Picture 2" descr="C:\Users\UAMI\Pictures\2014-05-05 Descarga_mayo_2014\images8RDBGWOX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00808"/>
            <a:ext cx="3384375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263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Adyace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107</TotalTime>
  <Words>372</Words>
  <Application>Microsoft Office PowerPoint</Application>
  <PresentationFormat>Presentación en pantalla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Adyacencia</vt:lpstr>
      <vt:lpstr>No discriminación: base de la democracia. Cinco ideas elementales y un corolario</vt:lpstr>
      <vt:lpstr>1. La agenda de la no discriminación sólo prospera en sociedades democrático-constitucionales</vt:lpstr>
      <vt:lpstr>2. La no discriminación: contenido derivativo de un sistema democrático</vt:lpstr>
      <vt:lpstr>3. La no discriminación: elemento constitutivo  del sistema democrático</vt:lpstr>
      <vt:lpstr>4. Democracia antigua versus democracia moderna</vt:lpstr>
      <vt:lpstr>5. Políticas compensatorias: sólo en democracia</vt:lpstr>
      <vt:lpstr>Corolario</vt:lpstr>
      <vt:lpstr>Muchas gracias…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discriminación: base de la democracia</dc:title>
  <dc:creator>UAMI</dc:creator>
  <cp:lastModifiedBy>UAMI</cp:lastModifiedBy>
  <cp:revision>13</cp:revision>
  <dcterms:created xsi:type="dcterms:W3CDTF">2014-09-27T23:55:16Z</dcterms:created>
  <dcterms:modified xsi:type="dcterms:W3CDTF">2014-09-29T13:49:46Z</dcterms:modified>
</cp:coreProperties>
</file>